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7" r:id="rId18"/>
    <p:sldId id="271" r:id="rId19"/>
    <p:sldId id="27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C592D-69E7-5941-AD47-8AF3BFC6046A}" v="20" dt="2022-01-23T21:29:27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89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776E8-F4F6-4837-BF8F-CEBD6C833C2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01EA0B-2DDB-4E7F-96FC-3BED5658F20A}">
      <dgm:prSet/>
      <dgm:spPr/>
      <dgm:t>
        <a:bodyPr/>
        <a:lstStyle/>
        <a:p>
          <a:r>
            <a:rPr lang="en-US"/>
            <a:t>Cell Phone Evolution</a:t>
          </a:r>
        </a:p>
      </dgm:t>
    </dgm:pt>
    <dgm:pt modelId="{ADDEA27B-A6B8-4C02-97BC-3E3BF77188F2}" type="parTrans" cxnId="{8B393E35-6B23-45B5-AD06-93625755539B}">
      <dgm:prSet/>
      <dgm:spPr/>
      <dgm:t>
        <a:bodyPr/>
        <a:lstStyle/>
        <a:p>
          <a:endParaRPr lang="en-US"/>
        </a:p>
      </dgm:t>
    </dgm:pt>
    <dgm:pt modelId="{9D3C3D33-78F7-4947-B4DC-F0C6526CF4FB}" type="sibTrans" cxnId="{8B393E35-6B23-45B5-AD06-93625755539B}">
      <dgm:prSet/>
      <dgm:spPr/>
      <dgm:t>
        <a:bodyPr/>
        <a:lstStyle/>
        <a:p>
          <a:endParaRPr lang="en-US"/>
        </a:p>
      </dgm:t>
    </dgm:pt>
    <dgm:pt modelId="{2649B826-5750-42D3-B080-6AE9520F2A90}">
      <dgm:prSet/>
      <dgm:spPr/>
      <dgm:t>
        <a:bodyPr/>
        <a:lstStyle/>
        <a:p>
          <a:r>
            <a:rPr lang="en-US"/>
            <a:t>Customers and Manufacturers Need Smart Decisions</a:t>
          </a:r>
        </a:p>
      </dgm:t>
    </dgm:pt>
    <dgm:pt modelId="{728372C2-E677-4DCE-9FB0-31EFFC1CF853}" type="parTrans" cxnId="{C827D79F-1F09-4669-86FA-EEB86E529C1F}">
      <dgm:prSet/>
      <dgm:spPr/>
      <dgm:t>
        <a:bodyPr/>
        <a:lstStyle/>
        <a:p>
          <a:endParaRPr lang="en-US"/>
        </a:p>
      </dgm:t>
    </dgm:pt>
    <dgm:pt modelId="{ADE7A088-06E9-45FB-B553-39FA2C5ECDCC}" type="sibTrans" cxnId="{C827D79F-1F09-4669-86FA-EEB86E529C1F}">
      <dgm:prSet/>
      <dgm:spPr/>
      <dgm:t>
        <a:bodyPr/>
        <a:lstStyle/>
        <a:p>
          <a:endParaRPr lang="en-US"/>
        </a:p>
      </dgm:t>
    </dgm:pt>
    <dgm:pt modelId="{B3789C79-10AF-45C4-A020-9C678BF04454}">
      <dgm:prSet/>
      <dgm:spPr/>
      <dgm:t>
        <a:bodyPr/>
        <a:lstStyle/>
        <a:p>
          <a:r>
            <a:rPr lang="en-US"/>
            <a:t>Best Value</a:t>
          </a:r>
        </a:p>
      </dgm:t>
    </dgm:pt>
    <dgm:pt modelId="{F79C9866-70E0-4FFC-B9BC-553D6610D097}" type="parTrans" cxnId="{9D2D3BD2-8732-41EA-AA71-44C614F1A082}">
      <dgm:prSet/>
      <dgm:spPr/>
      <dgm:t>
        <a:bodyPr/>
        <a:lstStyle/>
        <a:p>
          <a:endParaRPr lang="en-US"/>
        </a:p>
      </dgm:t>
    </dgm:pt>
    <dgm:pt modelId="{BA3E7BFC-B52A-49FC-85C1-2C8FBBBC47BC}" type="sibTrans" cxnId="{9D2D3BD2-8732-41EA-AA71-44C614F1A082}">
      <dgm:prSet/>
      <dgm:spPr/>
      <dgm:t>
        <a:bodyPr/>
        <a:lstStyle/>
        <a:p>
          <a:endParaRPr lang="en-US"/>
        </a:p>
      </dgm:t>
    </dgm:pt>
    <dgm:pt modelId="{638EFB55-D869-9C4A-9631-980D87377E6F}" type="pres">
      <dgm:prSet presAssocID="{668776E8-F4F6-4837-BF8F-CEBD6C833C29}" presName="linear" presStyleCnt="0">
        <dgm:presLayoutVars>
          <dgm:animLvl val="lvl"/>
          <dgm:resizeHandles val="exact"/>
        </dgm:presLayoutVars>
      </dgm:prSet>
      <dgm:spPr/>
    </dgm:pt>
    <dgm:pt modelId="{60F683C6-D722-EC41-B0B6-AEBEBE008659}" type="pres">
      <dgm:prSet presAssocID="{5301EA0B-2DDB-4E7F-96FC-3BED5658F2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91853C-3A0A-2D49-A53A-40626D0BEB21}" type="pres">
      <dgm:prSet presAssocID="{9D3C3D33-78F7-4947-B4DC-F0C6526CF4FB}" presName="spacer" presStyleCnt="0"/>
      <dgm:spPr/>
    </dgm:pt>
    <dgm:pt modelId="{D681CEBC-D682-7E41-ABAD-38553E9BCBBB}" type="pres">
      <dgm:prSet presAssocID="{2649B826-5750-42D3-B080-6AE9520F2A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239ABD-3990-F64B-B0BA-A94DA9934C4C}" type="pres">
      <dgm:prSet presAssocID="{ADE7A088-06E9-45FB-B553-39FA2C5ECDCC}" presName="spacer" presStyleCnt="0"/>
      <dgm:spPr/>
    </dgm:pt>
    <dgm:pt modelId="{A0569329-BC76-FA46-A47F-60DC0B6AECA1}" type="pres">
      <dgm:prSet presAssocID="{B3789C79-10AF-45C4-A020-9C678BF0445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393E35-6B23-45B5-AD06-93625755539B}" srcId="{668776E8-F4F6-4837-BF8F-CEBD6C833C29}" destId="{5301EA0B-2DDB-4E7F-96FC-3BED5658F20A}" srcOrd="0" destOrd="0" parTransId="{ADDEA27B-A6B8-4C02-97BC-3E3BF77188F2}" sibTransId="{9D3C3D33-78F7-4947-B4DC-F0C6526CF4FB}"/>
    <dgm:cxn modelId="{8AE3F451-096E-414C-B954-0E5596F906FB}" type="presOf" srcId="{B3789C79-10AF-45C4-A020-9C678BF04454}" destId="{A0569329-BC76-FA46-A47F-60DC0B6AECA1}" srcOrd="0" destOrd="0" presId="urn:microsoft.com/office/officeart/2005/8/layout/vList2"/>
    <dgm:cxn modelId="{FFF9C57E-3EC7-FB42-AB2E-FC407FB5B92D}" type="presOf" srcId="{2649B826-5750-42D3-B080-6AE9520F2A90}" destId="{D681CEBC-D682-7E41-ABAD-38553E9BCBBB}" srcOrd="0" destOrd="0" presId="urn:microsoft.com/office/officeart/2005/8/layout/vList2"/>
    <dgm:cxn modelId="{5ACA4780-07C6-5442-B409-BF446E37E611}" type="presOf" srcId="{5301EA0B-2DDB-4E7F-96FC-3BED5658F20A}" destId="{60F683C6-D722-EC41-B0B6-AEBEBE008659}" srcOrd="0" destOrd="0" presId="urn:microsoft.com/office/officeart/2005/8/layout/vList2"/>
    <dgm:cxn modelId="{96CB2C8B-C798-AB4A-9C8C-A9E10F4D090F}" type="presOf" srcId="{668776E8-F4F6-4837-BF8F-CEBD6C833C29}" destId="{638EFB55-D869-9C4A-9631-980D87377E6F}" srcOrd="0" destOrd="0" presId="urn:microsoft.com/office/officeart/2005/8/layout/vList2"/>
    <dgm:cxn modelId="{C827D79F-1F09-4669-86FA-EEB86E529C1F}" srcId="{668776E8-F4F6-4837-BF8F-CEBD6C833C29}" destId="{2649B826-5750-42D3-B080-6AE9520F2A90}" srcOrd="1" destOrd="0" parTransId="{728372C2-E677-4DCE-9FB0-31EFFC1CF853}" sibTransId="{ADE7A088-06E9-45FB-B553-39FA2C5ECDCC}"/>
    <dgm:cxn modelId="{9D2D3BD2-8732-41EA-AA71-44C614F1A082}" srcId="{668776E8-F4F6-4837-BF8F-CEBD6C833C29}" destId="{B3789C79-10AF-45C4-A020-9C678BF04454}" srcOrd="2" destOrd="0" parTransId="{F79C9866-70E0-4FFC-B9BC-553D6610D097}" sibTransId="{BA3E7BFC-B52A-49FC-85C1-2C8FBBBC47BC}"/>
    <dgm:cxn modelId="{80CE0DF5-B083-1845-A6DB-9D086F94E181}" type="presParOf" srcId="{638EFB55-D869-9C4A-9631-980D87377E6F}" destId="{60F683C6-D722-EC41-B0B6-AEBEBE008659}" srcOrd="0" destOrd="0" presId="urn:microsoft.com/office/officeart/2005/8/layout/vList2"/>
    <dgm:cxn modelId="{5EA2BED0-EC49-3D40-A816-3DC2DE67BC8C}" type="presParOf" srcId="{638EFB55-D869-9C4A-9631-980D87377E6F}" destId="{5E91853C-3A0A-2D49-A53A-40626D0BEB21}" srcOrd="1" destOrd="0" presId="urn:microsoft.com/office/officeart/2005/8/layout/vList2"/>
    <dgm:cxn modelId="{91624CA1-1B67-1543-B8DC-D498F8D257F0}" type="presParOf" srcId="{638EFB55-D869-9C4A-9631-980D87377E6F}" destId="{D681CEBC-D682-7E41-ABAD-38553E9BCBBB}" srcOrd="2" destOrd="0" presId="urn:microsoft.com/office/officeart/2005/8/layout/vList2"/>
    <dgm:cxn modelId="{5E2DA319-2387-A04E-B442-44719BDA8336}" type="presParOf" srcId="{638EFB55-D869-9C4A-9631-980D87377E6F}" destId="{3C239ABD-3990-F64B-B0BA-A94DA9934C4C}" srcOrd="3" destOrd="0" presId="urn:microsoft.com/office/officeart/2005/8/layout/vList2"/>
    <dgm:cxn modelId="{8677CB80-BA61-EA45-83B5-29A78678233C}" type="presParOf" srcId="{638EFB55-D869-9C4A-9631-980D87377E6F}" destId="{A0569329-BC76-FA46-A47F-60DC0B6AEC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683C6-D722-EC41-B0B6-AEBEBE008659}">
      <dsp:nvSpPr>
        <dsp:cNvPr id="0" name=""/>
        <dsp:cNvSpPr/>
      </dsp:nvSpPr>
      <dsp:spPr>
        <a:xfrm>
          <a:off x="0" y="216778"/>
          <a:ext cx="6253721" cy="1469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Cell Phone Evolution</a:t>
          </a:r>
        </a:p>
      </dsp:txBody>
      <dsp:txXfrm>
        <a:off x="71751" y="288529"/>
        <a:ext cx="6110219" cy="1326328"/>
      </dsp:txXfrm>
    </dsp:sp>
    <dsp:sp modelId="{D681CEBC-D682-7E41-ABAD-38553E9BCBBB}">
      <dsp:nvSpPr>
        <dsp:cNvPr id="0" name=""/>
        <dsp:cNvSpPr/>
      </dsp:nvSpPr>
      <dsp:spPr>
        <a:xfrm>
          <a:off x="0" y="1793169"/>
          <a:ext cx="6253721" cy="14698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Customers and Manufacturers Need Smart Decisions</a:t>
          </a:r>
        </a:p>
      </dsp:txBody>
      <dsp:txXfrm>
        <a:off x="71751" y="1864920"/>
        <a:ext cx="6110219" cy="1326328"/>
      </dsp:txXfrm>
    </dsp:sp>
    <dsp:sp modelId="{A0569329-BC76-FA46-A47F-60DC0B6AECA1}">
      <dsp:nvSpPr>
        <dsp:cNvPr id="0" name=""/>
        <dsp:cNvSpPr/>
      </dsp:nvSpPr>
      <dsp:spPr>
        <a:xfrm>
          <a:off x="0" y="3369560"/>
          <a:ext cx="6253721" cy="14698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Best Value</a:t>
          </a:r>
        </a:p>
      </dsp:txBody>
      <dsp:txXfrm>
        <a:off x="71751" y="3441311"/>
        <a:ext cx="6110219" cy="132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D5746-222D-664D-99FF-C8E1631E1B30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C9B3E-082A-0A40-AF95-059EF9B86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9B3E-082A-0A40-AF95-059EF9B86E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9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F6AB-EBE8-E444-9FA0-568017AAE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44728-3BAE-7143-9A58-C2D22A837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492E2-2802-5A4E-BF48-501A6D9A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FE1D5-9D74-0445-B0FF-A029F135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0F594-9F28-7249-964D-7D43ABB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2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342C-456D-0F4A-B587-1D009740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F3014-8613-FE43-9D48-6893711C2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9FF2-927D-6446-A6BD-CA5DC991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06FC-91AE-A146-B5CD-7AD22A79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AD0E1-0D8D-734F-A319-F412CF62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3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2C0AF-DEF4-B24B-8BD3-FF7AD6F63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C0C51-F367-DE48-B9C8-2BB066EBD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440A-79A1-CA42-8CC1-F562F002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29E8-A9F3-A848-BAC4-60FD5526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8B63D-938E-284F-BC8D-A14B99C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2954-B59B-874F-834D-9D1487A3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A1A41-2122-D143-ADFC-98AB9DC7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648EF-D534-0C49-80B9-3D8FA236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C88C-A45D-9944-9B50-2A69B650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6CD4-D693-3F4A-806F-1DF9CBDE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C31C-B30B-2D4F-BC4B-D67A6AA8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5A6FB-986F-5B42-A56B-AFA30B92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AECFA-2B44-5A4A-8C4F-7D8F0E82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894B2-6B69-F244-A108-2599202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92D0-7B09-4242-A2D3-3ED1BD1A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169E-51AB-CE47-A696-B3EB9555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B84A-24C5-BC44-8D25-6B07D35B5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A6B8-9C0F-C74C-92BF-60FB5D1AB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96F1B-39CB-B94B-A98D-296FDFCB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02C5F-09AF-5C4E-8D17-2E0A7267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30F6F-5CAA-D24E-B16B-BE8DF2FF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BC47-30E9-4643-9682-395463A0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2D441-3EEA-7142-85B8-2D6A6F43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CBC12-45DA-BD4F-8603-CE8B5F94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75DB4-7658-274D-AE80-DDA74B2A3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E0BBE-8D10-3F44-ADBA-A510C3860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C8D6E-990C-C742-BAF8-F4753C78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834F0-52C6-0B42-9BAB-3349D92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31ECA-5895-FF43-BB0F-F36A8460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5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3831-81C4-C34B-A6CE-82CB8E09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906BF-1EC2-8F42-95DE-4C4B7A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C3F8C-A2B5-AF40-AA73-3C18A426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AC77E-ED25-344E-8983-9A9DE4F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6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57334-3D90-4048-B985-E55F5D2D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C1718-5E32-244C-B862-30B895A8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EF4C-95F3-F148-A976-CDA3C655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3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4BE-7799-A24C-89F5-145037EA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EFDF-0606-FF4E-B3B8-8E6ACDBA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5DBD-98B4-004E-892E-A0A9BEAF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B019-9C37-884E-8EBD-D87FFEF4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A04F4-C20F-7843-8EA6-D71D86E4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CE09-0224-EB4A-96FC-86147B81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0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E800-E415-E344-9350-F3BD6DCD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58E64-695E-0342-9092-9D6BF0C14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4C2E1-E65E-0840-8199-87DA21375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5140A-C865-5941-B1F9-3DAEF624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01519-80A5-F249-BB3A-63D2777C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0074D-3B67-4C47-B882-A15FDFAA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1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AEB49-94D9-A746-9EED-F42004FF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A74A2-A9D7-484C-AA92-1115FC2A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37A6-4D27-1B41-817F-12663E1CC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5B370-FB80-B24E-A5AE-CD6842277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A24DF-14C9-F34A-877C-885398796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hyperlink" Target="https://www.pngall.com/calendar-png/download/15227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pngimg.com/download/94180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pulse.com/article/2019/10/01/how-gen-z-millennials-are-discovering-music-on-social-media-in-2-charts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researchgate.net/publication/331398317_Developing_Artificial_Neural_Network_for_Predicting_Mobile_Phone_Price_Range" TargetMode="Externa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s://medium.com/@Nivitus./mobile-price-prediction-using-machine-learning-fa9cab6fb242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techjury.net/blog/how-much-time-does-the-average-american-spend-on-their-phone/#gref" TargetMode="External"/><Relationship Id="rId10" Type="http://schemas.openxmlformats.org/officeDocument/2006/relationships/hyperlink" Target="https://www.kaggle.com/iabhishekofficial/mobile-price-classification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www.androidauthority.com/how-smartphone-prices-have-changed-1134574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F6-2401-FD40-B0FD-CF1845B6C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 err="1"/>
              <a:t>gd</a:t>
            </a:r>
            <a:endParaRPr lang="en-US" sz="3700" dirty="0"/>
          </a:p>
        </p:txBody>
      </p:sp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holding smartphone">
            <a:extLst>
              <a:ext uri="{FF2B5EF4-FFF2-40B4-BE49-F238E27FC236}">
                <a16:creationId xmlns:a16="http://schemas.microsoft.com/office/drawing/2014/main" id="{45007063-1871-6D49-9107-E5E7ECD1B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52" t="9091" r="5233"/>
          <a:stretch/>
        </p:blipFill>
        <p:spPr>
          <a:xfrm>
            <a:off x="3523488" y="43014"/>
            <a:ext cx="8668512" cy="6857990"/>
          </a:xfrm>
          <a:prstGeom prst="rect">
            <a:avLst/>
          </a:prstGeom>
        </p:spPr>
      </p:pic>
      <p:sp>
        <p:nvSpPr>
          <p:cNvPr id="1033" name="Rectangle 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35354-D3E9-0943-ABD2-55D1645E7946}"/>
              </a:ext>
            </a:extLst>
          </p:cNvPr>
          <p:cNvSpPr txBox="1"/>
          <p:nvPr/>
        </p:nvSpPr>
        <p:spPr>
          <a:xfrm>
            <a:off x="481029" y="4658497"/>
            <a:ext cx="372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Analysis of Cell Phone Features and Their Relationship With Pricing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2DAB9-BD1A-E24E-8D1A-07E092D95815}"/>
              </a:ext>
            </a:extLst>
          </p:cNvPr>
          <p:cNvSpPr txBox="1"/>
          <p:nvPr/>
        </p:nvSpPr>
        <p:spPr>
          <a:xfrm>
            <a:off x="579148" y="2810289"/>
            <a:ext cx="3583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New Phone. Who’s This?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F9D4F47-7680-3F48-A0A7-F4F0DBB03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8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8228"/>
    </mc:Choice>
    <mc:Fallback>
      <p:transition spd="slow" advTm="118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and Clock Speed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Higher Priced Phones Have Higher Clock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Low Prices = faster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Other Prices Are Similar Speeds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257A4F-9CBF-4448-9CDE-BA7928F55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22" y="1006071"/>
            <a:ext cx="6460685" cy="484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59B163-B012-964F-9C4D-0305DD45E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5"/>
    </mc:Choice>
    <mc:Fallback>
      <p:transition spd="slow" advTm="8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vs RAM and Core #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Higher RAM = More Processors and Expensive Phone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Visualization Shows No Relationship Between RAM and Processor Count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higher the prices, the more RAM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5F07CAE-77B3-A34A-88FC-7D00F5485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05" y="812725"/>
            <a:ext cx="6681411" cy="508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6E4B81-E0B0-2647-BD49-5197B58FA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16"/>
    </mc:Choice>
    <mc:Fallback>
      <p:transition spd="slow" advTm="10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and Touc</a:t>
            </a:r>
            <a:r>
              <a:rPr lang="en-US" sz="3600" dirty="0">
                <a:solidFill>
                  <a:schemeClr val="bg1"/>
                </a:solidFill>
              </a:rPr>
              <a:t>h Screen Capability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Touch Screen = Expensive Phone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Hypothesis 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: Price Range and Touch Screen Capability are independent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: Price Range and Touch Screen Capability are not independent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P-Value: 0.27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Independent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5F9B9B3-8897-D048-A7C6-CDAD2444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537" y="2121763"/>
            <a:ext cx="3382414" cy="31280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16DC88-09D5-C44B-915F-506ED88D4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5"/>
    </mc:Choice>
    <mc:Fallback>
      <p:transition spd="slow" advTm="70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Training and Candidates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Experimental Method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Training Set: 70%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Validation Set: 10%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Test Set: 20%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Accuracy: Best Measurement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Expensive Phone Deters Consumer and Manufacturer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Inexpensive Phone loses profits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Chosen: Random Forest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Best Interpretability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High Accuracy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6287C2C-DA18-224E-B4DE-A20ECF75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49" y="1643449"/>
            <a:ext cx="5276910" cy="30793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A389C6-F2DA-6F47-A10C-2C7BFEA65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56"/>
    </mc:Choice>
    <mc:Fallback>
      <p:transition spd="slow" advTm="86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Random Access Memory (RAM)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Most Important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Battery life and Pixel Dimensions contribute a lot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Less charging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More Mobility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Dropped Features from Model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Data Speed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Touch Screen Capability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WIFI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Bluetooth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Dual-Sim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DCB6DB7-6CED-AF4D-9068-F110CD52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86643"/>
            <a:ext cx="5391912" cy="456513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66E8B7-E544-B249-ACFF-F9DCF513E8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68"/>
    </mc:Choice>
    <mc:Fallback>
      <p:transition spd="slow" advTm="7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Validation Set Test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Accuracy: 89%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Hyperparameter Tuning: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bootstrap: True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criterion: Entropy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max_Depth</a:t>
            </a:r>
            <a:r>
              <a:rPr lang="en-US" sz="1600" dirty="0">
                <a:solidFill>
                  <a:schemeClr val="bg1"/>
                </a:solidFill>
              </a:rPr>
              <a:t>: 10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min_samples_split</a:t>
            </a:r>
            <a:r>
              <a:rPr lang="en-US" sz="1600" dirty="0">
                <a:solidFill>
                  <a:schemeClr val="bg1"/>
                </a:solidFill>
              </a:rPr>
              <a:t>: 5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n_estimators</a:t>
            </a:r>
            <a:r>
              <a:rPr lang="en-US" sz="1600" dirty="0">
                <a:solidFill>
                  <a:schemeClr val="bg1"/>
                </a:solidFill>
              </a:rPr>
              <a:t>: 500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Precision and Recall Improvement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D5DA964-EDFA-FA4A-AFB5-07A06366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976" y="1312750"/>
            <a:ext cx="5012593" cy="2027962"/>
          </a:xfrm>
          <a:prstGeom prst="rect">
            <a:avLst/>
          </a:prstGeom>
        </p:spPr>
      </p:pic>
      <p:pic>
        <p:nvPicPr>
          <p:cNvPr id="8" name="Picture 7" descr="Table, calendar&#10;&#10;Description automatically generated">
            <a:extLst>
              <a:ext uri="{FF2B5EF4-FFF2-40B4-BE49-F238E27FC236}">
                <a16:creationId xmlns:a16="http://schemas.microsoft.com/office/drawing/2014/main" id="{44E743C2-678D-CA4F-A520-F41E2DBAD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27" y="4203508"/>
            <a:ext cx="5567289" cy="2167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92DC6-E773-D64F-91D4-13CB2F6A8306}"/>
              </a:ext>
            </a:extLst>
          </p:cNvPr>
          <p:cNvSpPr txBox="1"/>
          <p:nvPr/>
        </p:nvSpPr>
        <p:spPr>
          <a:xfrm>
            <a:off x="6687670" y="487322"/>
            <a:ext cx="426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Before Hyperparameter 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9D38C-BE75-8249-A27F-A08039BA5F1B}"/>
              </a:ext>
            </a:extLst>
          </p:cNvPr>
          <p:cNvSpPr txBox="1"/>
          <p:nvPr/>
        </p:nvSpPr>
        <p:spPr>
          <a:xfrm>
            <a:off x="6687670" y="3429000"/>
            <a:ext cx="46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After Hyper Parameter Tuning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5413836-F92D-B142-9CC7-0E21AF8BA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1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49"/>
    </mc:Choice>
    <mc:Fallback>
      <p:transition spd="slow" advTm="155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" x="4902200" y="3048000"/>
          <p14:tracePt t="113" x="4902200" y="3035300"/>
          <p14:tracePt t="140" x="4902200" y="3016250"/>
          <p14:tracePt t="185" x="4902200" y="3003550"/>
          <p14:tracePt t="215" x="4914900" y="2990850"/>
          <p14:tracePt t="230" x="4914900" y="2971800"/>
          <p14:tracePt t="246" x="4927600" y="2959100"/>
          <p14:tracePt t="259" x="4927600" y="2946400"/>
          <p14:tracePt t="290" x="4946650" y="2946400"/>
          <p14:tracePt t="365" x="4946650" y="2927350"/>
          <p14:tracePt t="367" x="4946650" y="2914650"/>
          <p14:tracePt t="380" x="4946650" y="2895600"/>
          <p14:tracePt t="395" x="4959350" y="2882900"/>
          <p14:tracePt t="425" x="4959350" y="2870200"/>
          <p14:tracePt t="427" x="4978400" y="2870200"/>
          <p14:tracePt t="470" x="4978400" y="2851150"/>
          <p14:tracePt t="590" x="4978400" y="2838450"/>
          <p14:tracePt t="605" x="4991100" y="2838450"/>
          <p14:tracePt t="619" x="4991100" y="2825750"/>
          <p14:tracePt t="635" x="4991100" y="2806700"/>
          <p14:tracePt t="725" x="4991100" y="2794000"/>
          <p14:tracePt t="769" x="4991100" y="2781300"/>
          <p14:tracePt t="830" x="4991100" y="2762250"/>
          <p14:tracePt t="860" x="4991100" y="2749550"/>
          <p14:tracePt t="875" x="4991100" y="2736850"/>
          <p14:tracePt t="920" x="4991100" y="2717800"/>
          <p14:tracePt t="1024" x="4991100" y="2705100"/>
          <p14:tracePt t="1625" x="4991100" y="2717800"/>
          <p14:tracePt t="18080" x="4959350" y="2705100"/>
          <p14:tracePt t="18081" x="4857750" y="2660650"/>
          <p14:tracePt t="18095" x="4692650" y="2584450"/>
          <p14:tracePt t="18095" x="4470400" y="2495550"/>
          <p14:tracePt t="18110" x="4197350" y="2406650"/>
          <p14:tracePt t="18110" x="3930650" y="2330450"/>
          <p14:tracePt t="18125" x="3556000" y="2228850"/>
          <p14:tracePt t="18155" x="3079750" y="2120900"/>
          <p14:tracePt t="18155" x="2419350" y="1974850"/>
          <p14:tracePt t="18158" x="1524000" y="1809750"/>
          <p14:tracePt t="18170" x="704850" y="1676400"/>
          <p14:tracePt t="18185" x="44450" y="1524000"/>
          <p14:tracePt t="18188" x="12179300" y="1320800"/>
          <p14:tracePt t="18200" x="12065000" y="1276350"/>
          <p14:tracePt t="18201" x="11976100" y="1238250"/>
          <p14:tracePt t="18215" x="11912600" y="1206500"/>
          <p14:tracePt t="18217" x="11874500" y="1187450"/>
          <p14:tracePt t="18230" x="11855450" y="1168400"/>
          <p14:tracePt t="18232" x="11830050" y="1155700"/>
          <p14:tracePt t="18245" x="11811000" y="1136650"/>
          <p14:tracePt t="18249" x="11772900" y="1117600"/>
          <p14:tracePt t="18260" x="11715750" y="1092200"/>
          <p14:tracePt t="18266" x="11633200" y="1073150"/>
          <p14:tracePt t="18275" x="11557000" y="1047750"/>
          <p14:tracePt t="18282" x="11480800" y="1028700"/>
          <p14:tracePt t="18290" x="11430000" y="1016000"/>
          <p14:tracePt t="18300" x="11410950" y="1009650"/>
          <p14:tracePt t="18305" x="11404600" y="1003300"/>
          <p14:tracePt t="18335" x="11404600" y="996950"/>
          <p14:tracePt t="18337" x="11404600" y="990600"/>
          <p14:tracePt t="18350" x="11410950" y="984250"/>
          <p14:tracePt t="18365" x="11430000" y="965200"/>
          <p14:tracePt t="18367" x="11455400" y="952500"/>
          <p14:tracePt t="18380" x="11480800" y="933450"/>
          <p14:tracePt t="18382" x="11512550" y="920750"/>
          <p14:tracePt t="18395" x="11544300" y="908050"/>
          <p14:tracePt t="18399" x="11569700" y="895350"/>
          <p14:tracePt t="18410" x="11607800" y="876300"/>
          <p14:tracePt t="18416" x="11645900" y="863600"/>
          <p14:tracePt t="18425" x="11690350" y="857250"/>
          <p14:tracePt t="18433" x="11734800" y="844550"/>
          <p14:tracePt t="18440" x="11779250" y="831850"/>
          <p14:tracePt t="18450" x="11830050" y="831850"/>
          <p14:tracePt t="18455" x="11874500" y="825500"/>
          <p14:tracePt t="18466" x="11912600" y="812800"/>
          <p14:tracePt t="18471" x="11931650" y="812800"/>
          <p14:tracePt t="18471" x="11950700" y="812800"/>
          <p14:tracePt t="18500" x="11957050" y="812800"/>
          <p14:tracePt t="18530" x="11957050" y="819150"/>
          <p14:tracePt t="18532" x="11957050" y="825500"/>
          <p14:tracePt t="18533" x="11950700" y="831850"/>
          <p14:tracePt t="18545" x="11944350" y="844550"/>
          <p14:tracePt t="18560" x="11938000" y="850900"/>
          <p14:tracePt t="18562" x="11938000" y="857250"/>
          <p14:tracePt t="18575" x="11931650" y="863600"/>
          <p14:tracePt t="18577" x="11906250" y="876300"/>
          <p14:tracePt t="18591" x="11817350" y="914400"/>
          <p14:tracePt t="18605" x="11734800" y="927100"/>
          <p14:tracePt t="18610" x="11652250" y="933450"/>
          <p14:tracePt t="18620" x="11544300" y="927100"/>
          <p14:tracePt t="18622" x="11417300" y="927100"/>
          <p14:tracePt t="18635" x="11245850" y="920750"/>
          <p14:tracePt t="18637" x="11023600" y="920750"/>
          <p14:tracePt t="18650" x="10769600" y="920750"/>
          <p14:tracePt t="18652" x="10528300" y="939800"/>
          <p14:tracePt t="18665" x="10267950" y="965200"/>
          <p14:tracePt t="18667" x="9988550" y="1009650"/>
          <p14:tracePt t="18680" x="9683750" y="1066800"/>
          <p14:tracePt t="18680" x="9378950" y="1136650"/>
          <p14:tracePt t="18710" x="9137650" y="1212850"/>
          <p14:tracePt t="18712" x="8978900" y="1289050"/>
          <p14:tracePt t="18713" x="8902700" y="1365250"/>
          <p14:tracePt t="18725" x="8877300" y="1454150"/>
          <p14:tracePt t="18740" x="8864600" y="1549400"/>
          <p14:tracePt t="18742" x="8851900" y="1657350"/>
          <p14:tracePt t="18755" x="8826500" y="1771650"/>
          <p14:tracePt t="18758" x="8801100" y="1924050"/>
          <p14:tracePt t="18770" x="8775700" y="2063750"/>
          <p14:tracePt t="18775" x="8743950" y="2190750"/>
          <p14:tracePt t="18785" x="8712200" y="2292350"/>
          <p14:tracePt t="18792" x="8686800" y="2374900"/>
          <p14:tracePt t="18801" x="8661400" y="2438400"/>
          <p14:tracePt t="18801" x="8648700" y="2470150"/>
          <p14:tracePt t="18815" x="8636000" y="2495550"/>
          <p14:tracePt t="18817" x="8610600" y="2520950"/>
          <p14:tracePt t="18830" x="8553450" y="2559050"/>
          <p14:tracePt t="18833" x="8464550" y="2597150"/>
          <p14:tracePt t="18845" x="8337550" y="2654300"/>
          <p14:tracePt t="18850" x="8153400" y="2711450"/>
          <p14:tracePt t="18860" x="7975600" y="2768600"/>
          <p14:tracePt t="18867" x="7854950" y="2800350"/>
          <p14:tracePt t="18876" x="7785100" y="2813050"/>
          <p14:tracePt t="18890" x="7778750" y="2813050"/>
          <p14:tracePt t="18892" x="7823200" y="2819400"/>
          <p14:tracePt t="18905" x="7886700" y="2832100"/>
          <p14:tracePt t="18920" x="7918450" y="2844800"/>
          <p14:tracePt t="19190" x="7918450" y="2838450"/>
          <p14:tracePt t="19205" x="7918450" y="2825750"/>
          <p14:tracePt t="19207" x="7918450" y="2806700"/>
          <p14:tracePt t="19220" x="7931150" y="2794000"/>
          <p14:tracePt t="19221" x="7937500" y="2781300"/>
          <p14:tracePt t="19235" x="7962900" y="2755900"/>
          <p14:tracePt t="19237" x="8001000" y="2736850"/>
          <p14:tracePt t="19250" x="8039100" y="2717800"/>
          <p14:tracePt t="19265" x="8083550" y="2692400"/>
          <p14:tracePt t="19268" x="8102600" y="2679700"/>
          <p14:tracePt t="19280" x="8102600" y="2673350"/>
          <p14:tracePt t="19325" x="8102600" y="2667000"/>
          <p14:tracePt t="19340" x="8108950" y="2667000"/>
          <p14:tracePt t="19355" x="8115300" y="2660650"/>
          <p14:tracePt t="19371" x="8121650" y="2654300"/>
          <p14:tracePt t="19386" x="8121650" y="2647950"/>
          <p14:tracePt t="19415" x="8121650" y="2641600"/>
          <p14:tracePt t="19430" x="8121650" y="2635250"/>
          <p14:tracePt t="19445" x="8121650" y="2628900"/>
          <p14:tracePt t="19461" x="8128000" y="2616200"/>
          <p14:tracePt t="19491" x="8128000" y="2609850"/>
          <p14:tracePt t="19505" x="8128000" y="2603500"/>
          <p14:tracePt t="19520" x="8134350" y="2597150"/>
          <p14:tracePt t="19522" x="8134350" y="2590800"/>
          <p14:tracePt t="19551" x="8134350" y="2584450"/>
          <p14:tracePt t="19580" x="8134350" y="2578100"/>
          <p14:tracePt t="19595" x="8134350" y="2571750"/>
          <p14:tracePt t="19610" x="8128000" y="2571750"/>
          <p14:tracePt t="19612" x="8128000" y="2565400"/>
          <p14:tracePt t="19626" x="8128000" y="2559050"/>
          <p14:tracePt t="19640" x="8115300" y="2552700"/>
          <p14:tracePt t="19655" x="8108950" y="2527300"/>
          <p14:tracePt t="19657" x="8102600" y="2508250"/>
          <p14:tracePt t="19670" x="8102600" y="2501900"/>
          <p14:tracePt t="19685" x="8096250" y="2495550"/>
          <p14:tracePt t="19700" x="8089900" y="2489200"/>
          <p14:tracePt t="19700" x="8083550" y="2482850"/>
          <p14:tracePt t="19715" x="8083550" y="2476500"/>
          <p14:tracePt t="19717" x="8077200" y="2470150"/>
          <p14:tracePt t="19730" x="8077200" y="2463800"/>
          <p14:tracePt t="19734" x="8070850" y="2457450"/>
          <p14:tracePt t="19745" x="8070850" y="2451100"/>
          <p14:tracePt t="19760" x="8070850" y="2444750"/>
          <p14:tracePt t="19775" x="8070850" y="2438400"/>
          <p14:tracePt t="19791" x="8070850" y="2432050"/>
          <p14:tracePt t="19805" x="8064500" y="2432050"/>
          <p14:tracePt t="19807" x="8064500" y="2425700"/>
          <p14:tracePt t="19835" x="8058150" y="2419350"/>
          <p14:tracePt t="19838" x="8051800" y="2406650"/>
          <p14:tracePt t="19850" x="8045450" y="2393950"/>
          <p14:tracePt t="19865" x="8039100" y="2387600"/>
          <p14:tracePt t="19867" x="8032750" y="2374900"/>
          <p14:tracePt t="19880" x="8032750" y="2368550"/>
          <p14:tracePt t="19882" x="8020050" y="2362200"/>
          <p14:tracePt t="19895" x="8013700" y="2349500"/>
          <p14:tracePt t="19897" x="8007350" y="2336800"/>
          <p14:tracePt t="19911" x="7994650" y="2317750"/>
          <p14:tracePt t="19913" x="7975600" y="2298700"/>
          <p14:tracePt t="19932" x="7956550" y="2273300"/>
          <p14:tracePt t="19940" x="7956550" y="2266950"/>
          <p14:tracePt t="19954" x="7950200" y="2260600"/>
          <p14:tracePt t="19958" x="7943850" y="2254250"/>
          <p14:tracePt t="19973" x="7937500" y="2247900"/>
          <p14:tracePt t="19986" x="7937500" y="2241550"/>
          <p14:tracePt t="20016" x="7937500" y="2235200"/>
          <p14:tracePt t="20075" x="7937500" y="2228850"/>
          <p14:tracePt t="20105" x="7937500" y="2222500"/>
          <p14:tracePt t="20136" x="7937500" y="2216150"/>
          <p14:tracePt t="20180" x="7937500" y="2209800"/>
          <p14:tracePt t="20210" x="7931150" y="2209800"/>
          <p14:tracePt t="20225" x="7931150" y="2203450"/>
          <p14:tracePt t="20240" x="7931150" y="2197100"/>
          <p14:tracePt t="20270" x="7931150" y="2190750"/>
          <p14:tracePt t="20285" x="7924800" y="2184400"/>
          <p14:tracePt t="20300" x="7918450" y="2184400"/>
          <p14:tracePt t="20315" x="7918450" y="2178050"/>
          <p14:tracePt t="20330" x="7912100" y="2178050"/>
          <p14:tracePt t="20332" x="7912100" y="2171700"/>
          <p14:tracePt t="20346" x="7905750" y="2171700"/>
          <p14:tracePt t="20360" x="7905750" y="2165350"/>
          <p14:tracePt t="20375" x="7899400" y="2165350"/>
          <p14:tracePt t="20391" x="7893050" y="2159000"/>
          <p14:tracePt t="20420" x="7886700" y="2159000"/>
          <p14:tracePt t="20422" x="7880350" y="2159000"/>
          <p14:tracePt t="20436" x="7874000" y="2152650"/>
          <p14:tracePt t="20450" x="7861300" y="2152650"/>
          <p14:tracePt t="20452" x="7854950" y="2152650"/>
          <p14:tracePt t="20465" x="7842250" y="2146300"/>
          <p14:tracePt t="20471" x="7829550" y="2139950"/>
          <p14:tracePt t="20480" x="7810500" y="2133600"/>
          <p14:tracePt t="20491" x="7785100" y="2127250"/>
          <p14:tracePt t="20495" x="7766050" y="2120900"/>
          <p14:tracePt t="20495" x="7740650" y="2108200"/>
          <p14:tracePt t="20510" x="7721600" y="2101850"/>
          <p14:tracePt t="20512" x="7696200" y="2095500"/>
          <p14:tracePt t="20525" x="7677150" y="2089150"/>
          <p14:tracePt t="20528" x="7670800" y="2089150"/>
          <p14:tracePt t="20540" x="7670800" y="2082800"/>
          <p14:tracePt t="20542" x="7664450" y="2082800"/>
          <p14:tracePt t="20556" x="7658100" y="2082800"/>
          <p14:tracePt t="20600" x="7651750" y="2082800"/>
          <p14:tracePt t="20615" x="7645400" y="2082800"/>
          <p14:tracePt t="20617" x="7639050" y="2082800"/>
          <p14:tracePt t="20630" x="7626350" y="2082800"/>
          <p14:tracePt t="20635" x="7613650" y="2082800"/>
          <p14:tracePt t="20645" x="7607300" y="2082800"/>
          <p14:tracePt t="20655" x="7594600" y="2082800"/>
          <p14:tracePt t="20660" x="7575550" y="2082800"/>
          <p14:tracePt t="20676" x="7543800" y="2082800"/>
          <p14:tracePt t="20677" x="7531100" y="2082800"/>
          <p14:tracePt t="20690" x="7524750" y="2082800"/>
          <p14:tracePt t="20692" x="7518400" y="2082800"/>
          <p14:tracePt t="20705" x="7512050" y="2082800"/>
          <p14:tracePt t="20709" x="7505700" y="2082800"/>
          <p14:tracePt t="20720" x="7499350" y="2082800"/>
          <p14:tracePt t="20736" x="7493000" y="2082800"/>
          <p14:tracePt t="20766" x="7486650" y="2082800"/>
          <p14:tracePt t="20780" x="7480300" y="2082800"/>
          <p14:tracePt t="20840" x="7473950" y="2082800"/>
          <p14:tracePt t="20931" x="7467600" y="2082800"/>
          <p14:tracePt t="21021" x="7467600" y="2089150"/>
          <p14:tracePt t="21081" x="7467600" y="2095500"/>
          <p14:tracePt t="21156" x="7467600" y="2101850"/>
          <p14:tracePt t="21216" x="7467600" y="2108200"/>
          <p14:tracePt t="21741" x="7467600" y="2114550"/>
          <p14:tracePt t="21860" x="7467600" y="2120900"/>
          <p14:tracePt t="22370" x="7473950" y="2120900"/>
          <p14:tracePt t="22372" x="7473950" y="2127250"/>
          <p14:tracePt t="22386" x="7480300" y="2127250"/>
          <p14:tracePt t="22521" x="7480300" y="2133600"/>
          <p14:tracePt t="22550" x="7480300" y="2139950"/>
          <p14:tracePt t="22580" x="7480300" y="2146300"/>
          <p14:tracePt t="22610" x="7480300" y="2152650"/>
          <p14:tracePt t="22640" x="7480300" y="2159000"/>
          <p14:tracePt t="22671" x="7480300" y="2165350"/>
          <p14:tracePt t="22760" x="7480300" y="2171700"/>
          <p14:tracePt t="22762" x="7486650" y="2171700"/>
          <p14:tracePt t="22790" x="7493000" y="2178050"/>
          <p14:tracePt t="22792" x="7512050" y="2190750"/>
          <p14:tracePt t="22820" x="7531100" y="2203450"/>
          <p14:tracePt t="22822" x="7562850" y="2222500"/>
          <p14:tracePt t="22823" x="7588250" y="2235200"/>
          <p14:tracePt t="22835" x="7626350" y="2247900"/>
          <p14:tracePt t="22850" x="7658100" y="2254250"/>
          <p14:tracePt t="22853" x="7689850" y="2266950"/>
          <p14:tracePt t="22865" x="7721600" y="2273300"/>
          <p14:tracePt t="22868" x="7766050" y="2279650"/>
          <p14:tracePt t="22880" x="7810500" y="2286000"/>
          <p14:tracePt t="22885" x="7848600" y="2286000"/>
          <p14:tracePt t="22895" x="7893050" y="2286000"/>
          <p14:tracePt t="22901" x="7924800" y="2292350"/>
          <p14:tracePt t="22910" x="7950200" y="2292350"/>
          <p14:tracePt t="22918" x="7969250" y="2298700"/>
          <p14:tracePt t="22925" x="7981950" y="2298700"/>
          <p14:tracePt t="22934" x="7988300" y="2298700"/>
          <p14:tracePt t="22955" x="7994650" y="2298700"/>
          <p14:tracePt t="22971" x="7994650" y="2292350"/>
          <p14:tracePt t="22986" x="8007350" y="2286000"/>
          <p14:tracePt t="23000" x="8020050" y="2273300"/>
          <p14:tracePt t="23003" x="8039100" y="2254250"/>
          <p14:tracePt t="23015" x="8058150" y="2241550"/>
          <p14:tracePt t="23030" x="8064500" y="2228850"/>
          <p14:tracePt t="23033" x="8070850" y="2228850"/>
          <p14:tracePt t="23045" x="8070850" y="2222500"/>
          <p14:tracePt t="23047" x="8077200" y="2222500"/>
          <p14:tracePt t="23060" x="8077200" y="2216150"/>
          <p14:tracePt t="23090" x="8077200" y="2209800"/>
          <p14:tracePt t="23105" x="8077200" y="2203450"/>
          <p14:tracePt t="23120" x="8064500" y="2197100"/>
          <p14:tracePt t="23123" x="8058150" y="2184400"/>
          <p14:tracePt t="23135" x="8051800" y="2184400"/>
          <p14:tracePt t="23141" x="8045450" y="2178050"/>
          <p14:tracePt t="23150" x="8032750" y="2171700"/>
          <p14:tracePt t="23152" x="8020050" y="2165350"/>
          <p14:tracePt t="23165" x="8001000" y="2152650"/>
          <p14:tracePt t="23167" x="7981950" y="2139950"/>
          <p14:tracePt t="23180" x="7956550" y="2127250"/>
          <p14:tracePt t="23195" x="7937500" y="2108200"/>
          <p14:tracePt t="23197" x="7918450" y="2095500"/>
          <p14:tracePt t="23210" x="7899400" y="2095500"/>
          <p14:tracePt t="23225" x="7874000" y="2095500"/>
          <p14:tracePt t="23227" x="7848600" y="2095500"/>
          <p14:tracePt t="23240" x="7823200" y="2095500"/>
          <p14:tracePt t="23242" x="7797800" y="2095500"/>
          <p14:tracePt t="23255" x="7772400" y="2095500"/>
          <p14:tracePt t="23257" x="7747000" y="2095500"/>
          <p14:tracePt t="23270" x="7721600" y="2095500"/>
          <p14:tracePt t="23274" x="7689850" y="2101850"/>
          <p14:tracePt t="23285" x="7651750" y="2114550"/>
          <p14:tracePt t="23291" x="7620000" y="2127250"/>
          <p14:tracePt t="23300" x="7581900" y="2146300"/>
          <p14:tracePt t="23308" x="7550150" y="2152650"/>
          <p14:tracePt t="23315" x="7524750" y="2165350"/>
          <p14:tracePt t="23325" x="7499350" y="2171700"/>
          <p14:tracePt t="23332" x="7454900" y="2184400"/>
          <p14:tracePt t="23345" x="7435850" y="2190750"/>
          <p14:tracePt t="23348" x="7423150" y="2203450"/>
          <p14:tracePt t="23360" x="7416800" y="2203450"/>
          <p14:tracePt t="23376" x="7416800" y="2209800"/>
          <p14:tracePt t="23390" x="7416800" y="2216150"/>
          <p14:tracePt t="23405" x="7416800" y="2222500"/>
          <p14:tracePt t="23407" x="7416800" y="2241550"/>
          <p14:tracePt t="23421" x="7429500" y="2254250"/>
          <p14:tracePt t="23435" x="7442200" y="2273300"/>
          <p14:tracePt t="23438" x="7461250" y="2292350"/>
          <p14:tracePt t="23450" x="7480300" y="2311400"/>
          <p14:tracePt t="23452" x="7512050" y="2330450"/>
          <p14:tracePt t="23465" x="7537450" y="2349500"/>
          <p14:tracePt t="23468" x="7569200" y="2362200"/>
          <p14:tracePt t="23481" x="7651750" y="2387600"/>
          <p14:tracePt t="23495" x="7689850" y="2393950"/>
          <p14:tracePt t="23498" x="7727950" y="2406650"/>
          <p14:tracePt t="23510" x="7759700" y="2406650"/>
          <p14:tracePt t="23514" x="7791450" y="2406650"/>
          <p14:tracePt t="23525" x="7804150" y="2406650"/>
          <p14:tracePt t="23531" x="7810500" y="2406650"/>
          <p14:tracePt t="23600" x="7816850" y="2400300"/>
          <p14:tracePt t="23602" x="7816850" y="2393950"/>
          <p14:tracePt t="23615" x="7823200" y="2374900"/>
          <p14:tracePt t="23630" x="7823200" y="2368550"/>
          <p14:tracePt t="23632" x="7810500" y="2349500"/>
          <p14:tracePt t="23645" x="7804150" y="2330450"/>
          <p14:tracePt t="23648" x="7778750" y="2311400"/>
          <p14:tracePt t="23660" x="7747000" y="2286000"/>
          <p14:tracePt t="23663" x="7715250" y="2260600"/>
          <p14:tracePt t="23675" x="7670800" y="2241550"/>
          <p14:tracePt t="23678" x="7626350" y="2222500"/>
          <p14:tracePt t="23690" x="7569200" y="2209800"/>
          <p14:tracePt t="23692" x="7518400" y="2197100"/>
          <p14:tracePt t="23705" x="7473950" y="2190750"/>
          <p14:tracePt t="23707" x="7429500" y="2190750"/>
          <p14:tracePt t="23720" x="7391400" y="2190750"/>
          <p14:tracePt t="23724" x="7359650" y="2190750"/>
          <p14:tracePt t="23750" x="7327900" y="2190750"/>
          <p14:tracePt t="23752" x="7308850" y="2190750"/>
          <p14:tracePt t="23753" x="7296150" y="2190750"/>
          <p14:tracePt t="23765" x="7289800" y="2190750"/>
          <p14:tracePt t="23780" x="7283450" y="2190750"/>
          <p14:tracePt t="23795" x="7277100" y="2190750"/>
          <p14:tracePt t="23810" x="7270750" y="2197100"/>
          <p14:tracePt t="23813" x="7264400" y="2203450"/>
          <p14:tracePt t="23825" x="7251700" y="2216150"/>
          <p14:tracePt t="23827" x="7245350" y="2222500"/>
          <p14:tracePt t="23840" x="7239000" y="2235200"/>
          <p14:tracePt t="23842" x="7239000" y="2241550"/>
          <p14:tracePt t="23856" x="7239000" y="2247900"/>
          <p14:tracePt t="23870" x="7239000" y="2266950"/>
          <p14:tracePt t="23872" x="7245350" y="2286000"/>
          <p14:tracePt t="23885" x="7264400" y="2311400"/>
          <p14:tracePt t="23888" x="7296150" y="2343150"/>
          <p14:tracePt t="23900" x="7327900" y="2381250"/>
          <p14:tracePt t="23902" x="7372350" y="2406650"/>
          <p14:tracePt t="23915" x="7423150" y="2425700"/>
          <p14:tracePt t="23945" x="7524750" y="2470150"/>
          <p14:tracePt t="23949" x="7588250" y="2482850"/>
          <p14:tracePt t="23960" x="7664450" y="2489200"/>
          <p14:tracePt t="23975" x="7734300" y="2489200"/>
          <p14:tracePt t="23977" x="7797800" y="2495550"/>
          <p14:tracePt t="23990" x="7848600" y="2501900"/>
          <p14:tracePt t="23990" x="7893050" y="2501900"/>
          <p14:tracePt t="24005" x="7931150" y="2501900"/>
          <p14:tracePt t="24007" x="7937500" y="2501900"/>
          <p14:tracePt t="24020" x="7943850" y="2501900"/>
          <p14:tracePt t="24080" x="7943850" y="2495550"/>
          <p14:tracePt t="24082" x="7937500" y="2495550"/>
          <p14:tracePt t="24083" x="7937500" y="2482850"/>
          <p14:tracePt t="24095" x="7931150" y="2470150"/>
          <p14:tracePt t="24097" x="7918450" y="2451100"/>
          <p14:tracePt t="24125" x="7912100" y="2432050"/>
          <p14:tracePt t="24127" x="7905750" y="2413000"/>
          <p14:tracePt t="24128" x="7899400" y="2400300"/>
          <p14:tracePt t="24140" x="7893050" y="2393950"/>
          <p14:tracePt t="24395" x="7893050" y="2387600"/>
          <p14:tracePt t="24398" x="7893050" y="2374900"/>
          <p14:tracePt t="24410" x="7899400" y="2355850"/>
          <p14:tracePt t="24414" x="7899400" y="2336800"/>
          <p14:tracePt t="24425" x="7905750" y="2317750"/>
          <p14:tracePt t="24428" x="7905750" y="2311400"/>
          <p14:tracePt t="24440" x="7905750" y="2298700"/>
          <p14:tracePt t="24442" x="7905750" y="2286000"/>
          <p14:tracePt t="24455" x="7912100" y="2286000"/>
          <p14:tracePt t="24457" x="7912100" y="2273300"/>
          <p14:tracePt t="24470" x="7912100" y="2266950"/>
          <p14:tracePt t="24474" x="7918450" y="2254250"/>
          <p14:tracePt t="24485" x="7918450" y="2241550"/>
          <p14:tracePt t="24500" x="7924800" y="2235200"/>
          <p14:tracePt t="24503" x="7924800" y="2228850"/>
          <p14:tracePt t="24515" x="7924800" y="2222500"/>
          <p14:tracePt t="24530" x="7924800" y="2209800"/>
          <p14:tracePt t="24545" x="7924800" y="2203450"/>
          <p14:tracePt t="24548" x="7924800" y="2197100"/>
          <p14:tracePt t="24575" x="7924800" y="2190750"/>
          <p14:tracePt t="24635" x="7924800" y="2184400"/>
          <p14:tracePt t="25205" x="7918450" y="2184400"/>
          <p14:tracePt t="25220" x="7918450" y="2190750"/>
          <p14:tracePt t="25235" x="7912100" y="2184400"/>
          <p14:tracePt t="25280" x="7905750" y="2184400"/>
          <p14:tracePt t="25295" x="7899400" y="2184400"/>
          <p14:tracePt t="25310" x="7893050" y="2184400"/>
          <p14:tracePt t="25325" x="7886700" y="2184400"/>
          <p14:tracePt t="25327" x="7880350" y="2184400"/>
          <p14:tracePt t="25340" x="7867650" y="2178050"/>
          <p14:tracePt t="25355" x="7861300" y="2178050"/>
          <p14:tracePt t="25357" x="7854950" y="2178050"/>
          <p14:tracePt t="25370" x="7848600" y="2178050"/>
          <p14:tracePt t="25373" x="7842250" y="2178050"/>
          <p14:tracePt t="25385" x="7835900" y="2171700"/>
          <p14:tracePt t="25391" x="7829550" y="2171700"/>
          <p14:tracePt t="25400" x="7823200" y="2165350"/>
          <p14:tracePt t="31685" x="7861300" y="2165350"/>
          <p14:tracePt t="31688" x="7924800" y="2165350"/>
          <p14:tracePt t="31701" x="8185150" y="2178050"/>
          <p14:tracePt t="31715" x="8312150" y="2184400"/>
          <p14:tracePt t="31717" x="8439150" y="2190750"/>
          <p14:tracePt t="31730" x="8559800" y="2197100"/>
          <p14:tracePt t="31733" x="8693150" y="2203450"/>
          <p14:tracePt t="31745" x="8807450" y="2209800"/>
          <p14:tracePt t="31748" x="8928100" y="2222500"/>
          <p14:tracePt t="31760" x="9036050" y="2228850"/>
          <p14:tracePt t="31765" x="9131300" y="2235200"/>
          <p14:tracePt t="31775" x="9239250" y="2235200"/>
          <p14:tracePt t="31805" x="9404350" y="2235200"/>
          <p14:tracePt t="31807" x="9575800" y="2235200"/>
          <p14:tracePt t="31808" x="9861550" y="2228850"/>
          <p14:tracePt t="31820" x="10204450" y="2216150"/>
          <p14:tracePt t="31835" x="10534650" y="2209800"/>
          <p14:tracePt t="31837" x="10820400" y="2209800"/>
          <p14:tracePt t="31850" x="11042650" y="2209800"/>
          <p14:tracePt t="31852" x="11214100" y="2209800"/>
          <p14:tracePt t="31865" x="11360150" y="2209800"/>
          <p14:tracePt t="31867" x="11474450" y="2209800"/>
          <p14:tracePt t="31880" x="11588750" y="2209800"/>
          <p14:tracePt t="31882" x="11728450" y="2203450"/>
          <p14:tracePt t="31895" x="11899900" y="2190750"/>
          <p14:tracePt t="31898" x="12147550" y="2178050"/>
          <p14:tracePt t="31912" x="1060450" y="3314700"/>
          <p14:tracePt t="31925" x="2019300" y="3270250"/>
          <p14:tracePt t="31928" x="3016250" y="3200400"/>
          <p14:tracePt t="31940" x="4019550" y="3079750"/>
          <p14:tracePt t="31943" x="4959350" y="2914650"/>
          <p14:tracePt t="31955" x="5765800" y="2749550"/>
          <p14:tracePt t="31957" x="6451600" y="2584450"/>
          <p14:tracePt t="31971" x="7023100" y="2419350"/>
          <p14:tracePt t="31985" x="7454900" y="2286000"/>
          <p14:tracePt t="31986" x="7816850" y="2120900"/>
          <p14:tracePt t="32000" x="8083550" y="1987550"/>
          <p14:tracePt t="32015" x="8324850" y="1835150"/>
          <p14:tracePt t="32018" x="8534400" y="1689100"/>
          <p14:tracePt t="32031" x="8680450" y="1555750"/>
          <p14:tracePt t="32032" x="8801100" y="1435100"/>
          <p14:tracePt t="32045" x="8877300" y="1301750"/>
          <p14:tracePt t="32048" x="8902700" y="1181100"/>
          <p14:tracePt t="32060" x="8902700" y="1073150"/>
          <p14:tracePt t="32065" x="8890000" y="971550"/>
          <p14:tracePt t="32075" x="8845550" y="895350"/>
          <p14:tracePt t="32081" x="8788400" y="819150"/>
          <p14:tracePt t="32090" x="8712200" y="730250"/>
          <p14:tracePt t="32098" x="8636000" y="660400"/>
          <p14:tracePt t="32105" x="8591550" y="609600"/>
          <p14:tracePt t="32114" x="8534400" y="552450"/>
          <p14:tracePt t="32120" x="8515350" y="539750"/>
          <p14:tracePt t="32131" x="8502650" y="508000"/>
          <p14:tracePt t="32136" x="8502650" y="476250"/>
          <p14:tracePt t="32148" x="8502650" y="463550"/>
          <p14:tracePt t="32151" x="8515350" y="450850"/>
          <p14:tracePt t="32152" x="8534400" y="419100"/>
          <p14:tracePt t="32166" x="8547100" y="387350"/>
          <p14:tracePt t="32181" x="8559800" y="374650"/>
          <p14:tracePt t="32182" x="8578850" y="355600"/>
          <p14:tracePt t="32195" x="8578850" y="342900"/>
          <p14:tracePt t="32210" x="8591550" y="330200"/>
          <p14:tracePt t="32211" x="8604250" y="311150"/>
          <p14:tracePt t="32225" x="8623300" y="266700"/>
          <p14:tracePt t="32227" x="8680450" y="196850"/>
          <p14:tracePt t="32240" x="8737600" y="88900"/>
          <p14:tracePt t="47981" x="2705100" y="31750"/>
          <p14:tracePt t="47994" x="2571750" y="57150"/>
          <p14:tracePt t="47997" x="2451100" y="101600"/>
          <p14:tracePt t="48009" x="2374900" y="120650"/>
          <p14:tracePt t="48010" x="2343150" y="133350"/>
          <p14:tracePt t="48025" x="2330450" y="133350"/>
          <p14:tracePt t="48160" x="2298700" y="133350"/>
          <p14:tracePt t="48175" x="2254250" y="133350"/>
          <p14:tracePt t="48175" x="2184400" y="133350"/>
          <p14:tracePt t="48189" x="2076450" y="152400"/>
          <p14:tracePt t="48192" x="1930400" y="165100"/>
          <p14:tracePt t="48205" x="1778000" y="196850"/>
          <p14:tracePt t="48206" x="1568450" y="254000"/>
          <p14:tracePt t="48219" x="1358900" y="298450"/>
          <p14:tracePt t="48221" x="1136650" y="355600"/>
          <p14:tracePt t="48234" x="914400" y="431800"/>
          <p14:tracePt t="48236" x="704850" y="495300"/>
          <p14:tracePt t="48249" x="520700" y="552450"/>
          <p14:tracePt t="48252" x="342900" y="628650"/>
          <p14:tracePt t="48265" x="209550" y="685800"/>
          <p14:tracePt t="48265" x="88900" y="717550"/>
          <p14:tracePt t="48280" x="12700" y="749300"/>
          <p14:tracePt t="48339" x="31750" y="914400"/>
          <p14:tracePt t="48341" x="101600" y="1028700"/>
          <p14:tracePt t="48354" x="196850" y="1136650"/>
          <p14:tracePt t="48359" x="266700" y="1212850"/>
          <p14:tracePt t="48370" x="355600" y="1301750"/>
          <p14:tracePt t="48370" x="450850" y="1371600"/>
          <p14:tracePt t="48384" x="552450" y="1466850"/>
          <p14:tracePt t="48386" x="673100" y="1568450"/>
          <p14:tracePt t="48399" x="793750" y="1701800"/>
          <p14:tracePt t="48400" x="939800" y="1835150"/>
          <p14:tracePt t="48414" x="1104900" y="1987550"/>
          <p14:tracePt t="48415" x="1270000" y="2152650"/>
          <p14:tracePt t="48429" x="1422400" y="2298700"/>
          <p14:tracePt t="48432" x="1612900" y="2482850"/>
          <p14:tracePt t="48445" x="1765300" y="2641600"/>
          <p14:tracePt t="48446" x="1911350" y="2794000"/>
          <p14:tracePt t="48460" x="2165350" y="3016250"/>
          <p14:tracePt t="48475" x="2451100" y="3289300"/>
          <p14:tracePt t="48475" x="2851150" y="3632200"/>
          <p14:tracePt t="48489" x="3257550" y="3943350"/>
          <p14:tracePt t="48504" x="3689350" y="4241800"/>
          <p14:tracePt t="48508" x="4140200" y="4559300"/>
          <p14:tracePt t="48519" x="4483100" y="4838700"/>
          <p14:tracePt t="48522" x="4838700" y="5092700"/>
          <p14:tracePt t="48534" x="5067300" y="5276850"/>
          <p14:tracePt t="48537" x="5245100" y="5391150"/>
          <p14:tracePt t="48549" x="5391150" y="5499100"/>
          <p14:tracePt t="48552" x="5486400" y="5556250"/>
          <p14:tracePt t="48564" x="5556250" y="5588000"/>
          <p14:tracePt t="48567" x="5588000" y="5632450"/>
          <p14:tracePt t="48594" x="5600700" y="5632450"/>
          <p14:tracePt t="48595" x="5619750" y="5632450"/>
          <p14:tracePt t="48595" x="5619750" y="5645150"/>
          <p14:tracePt t="48610" x="5632450" y="5645150"/>
          <p14:tracePt t="48625" x="5645150" y="5645150"/>
          <p14:tracePt t="48639" x="5676900" y="5632450"/>
          <p14:tracePt t="48640" x="5721350" y="5632450"/>
          <p14:tracePt t="48669" x="5784850" y="5619750"/>
          <p14:tracePt t="48672" x="5886450" y="5588000"/>
          <p14:tracePt t="48673" x="5994400" y="5556250"/>
          <p14:tracePt t="48684" x="6184900" y="5486400"/>
          <p14:tracePt t="48699" x="6407150" y="5391150"/>
          <p14:tracePt t="48700" x="6635750" y="5321300"/>
          <p14:tracePt t="48714" x="6813550" y="5245100"/>
          <p14:tracePt t="48716" x="7023100" y="5156200"/>
          <p14:tracePt t="48729" x="7321550" y="5048250"/>
          <p14:tracePt t="48731" x="7753350" y="4870450"/>
          <p14:tracePt t="48745" x="8261350" y="4648200"/>
          <p14:tracePt t="48746" x="8832850" y="4406900"/>
          <p14:tracePt t="48774" x="9340850" y="4184650"/>
          <p14:tracePt t="48775" x="9696450" y="3987800"/>
          <p14:tracePt t="48775" x="9963150" y="3822700"/>
          <p14:tracePt t="48789" x="10083800" y="3676650"/>
          <p14:tracePt t="48792" x="10160000" y="3543300"/>
          <p14:tracePt t="48804" x="10217150" y="3378200"/>
          <p14:tracePt t="48809" x="10261600" y="3200400"/>
          <p14:tracePt t="48819" x="10293350" y="3003550"/>
          <p14:tracePt t="48825" x="10293350" y="2825750"/>
          <p14:tracePt t="48834" x="10293350" y="2673350"/>
          <p14:tracePt t="48849" x="10293350" y="2527300"/>
          <p14:tracePt t="48852" x="10293350" y="2406650"/>
          <p14:tracePt t="48864" x="10261600" y="2298700"/>
          <p14:tracePt t="48880" x="10217150" y="2197100"/>
          <p14:tracePt t="48881" x="10191750" y="2089150"/>
          <p14:tracePt t="48896" x="10160000" y="1987550"/>
          <p14:tracePt t="48896" x="10128250" y="1898650"/>
          <p14:tracePt t="48909" x="10102850" y="1790700"/>
          <p14:tracePt t="48912" x="10071100" y="1689100"/>
          <p14:tracePt t="48925" x="10039350" y="1581150"/>
          <p14:tracePt t="48925" x="9994900" y="1479550"/>
          <p14:tracePt t="48939" x="9950450" y="1358900"/>
          <p14:tracePt t="48942" x="9893300" y="1212850"/>
          <p14:tracePt t="48954" x="9829800" y="1092200"/>
          <p14:tracePt t="48959" x="9785350" y="971550"/>
          <p14:tracePt t="48969" x="9728200" y="895350"/>
          <p14:tracePt t="48975" x="9696450" y="838200"/>
          <p14:tracePt t="48984" x="9664700" y="774700"/>
          <p14:tracePt t="48985" x="9652000" y="717550"/>
          <p14:tracePt t="48999" x="9620250" y="660400"/>
          <p14:tracePt t="49001" x="9607550" y="609600"/>
          <p14:tracePt t="49014" x="9563100" y="552450"/>
          <p14:tracePt t="49017" x="9499600" y="495300"/>
          <p14:tracePt t="49029" x="9429750" y="450850"/>
          <p14:tracePt t="49045" x="9309100" y="387350"/>
          <p14:tracePt t="49046" x="9156700" y="342900"/>
          <p14:tracePt t="49059" x="9023350" y="298450"/>
          <p14:tracePt t="49074" x="8890000" y="285750"/>
          <p14:tracePt t="49075" x="8769350" y="266700"/>
          <p14:tracePt t="49089" x="8648700" y="266700"/>
          <p14:tracePt t="49091" x="8547100" y="266700"/>
          <p14:tracePt t="49104" x="8458200" y="285750"/>
          <p14:tracePt t="49108" x="8369300" y="311150"/>
          <p14:tracePt t="49119" x="8305800" y="355600"/>
          <p14:tracePt t="49125" x="8229600" y="406400"/>
          <p14:tracePt t="49134" x="8172450" y="476250"/>
          <p14:tracePt t="49149" x="8128000" y="539750"/>
          <p14:tracePt t="49149" x="8096250" y="641350"/>
          <p14:tracePt t="49152" x="8070850" y="730250"/>
          <p14:tracePt t="49164" x="8039100" y="819150"/>
          <p14:tracePt t="49167" x="7994650" y="939800"/>
          <p14:tracePt t="49179" x="7950200" y="1047750"/>
          <p14:tracePt t="49182" x="7886700" y="1149350"/>
          <p14:tracePt t="49195" x="7829550" y="1270000"/>
          <p14:tracePt t="49196" x="7740650" y="1371600"/>
          <p14:tracePt t="49209" x="7664450" y="1479550"/>
          <p14:tracePt t="49224" x="7575550" y="1568450"/>
          <p14:tracePt t="49226" x="7499350" y="1657350"/>
          <p14:tracePt t="49239" x="7410450" y="1765300"/>
          <p14:tracePt t="49254" x="7334250" y="1854200"/>
          <p14:tracePt t="49258" x="7245350" y="1943100"/>
          <p14:tracePt t="49269" x="7169150" y="2019300"/>
          <p14:tracePt t="49272" x="7099300" y="2108200"/>
          <p14:tracePt t="49284" x="7023100" y="2184400"/>
          <p14:tracePt t="49291" x="6978650" y="2241550"/>
          <p14:tracePt t="49299" x="6915150" y="2330450"/>
          <p14:tracePt t="49300" x="6870700" y="2387600"/>
          <p14:tracePt t="49314" x="6826250" y="2451100"/>
          <p14:tracePt t="49317" x="6769100" y="2508250"/>
          <p14:tracePt t="49329" x="6705600" y="2571750"/>
          <p14:tracePt t="49332" x="6648450" y="2628900"/>
          <p14:tracePt t="49345" x="6591300" y="2705100"/>
          <p14:tracePt t="49346" x="6546850" y="2749550"/>
          <p14:tracePt t="49359" x="6515100" y="2794000"/>
          <p14:tracePt t="49362" x="6451600" y="2838450"/>
          <p14:tracePt t="49374" x="6438900" y="2870200"/>
          <p14:tracePt t="49378" x="6394450" y="2914650"/>
          <p14:tracePt t="49390" x="6337300" y="2959100"/>
          <p14:tracePt t="49419" x="6292850" y="2990850"/>
          <p14:tracePt t="49419" x="6229350" y="3016250"/>
          <p14:tracePt t="49423" x="6172200" y="3048000"/>
          <p14:tracePt t="49434" x="6153150" y="3048000"/>
          <p14:tracePt t="49555" x="6153150" y="3035300"/>
          <p14:tracePt t="49569" x="6153150" y="3016250"/>
          <p14:tracePt t="49572" x="6153150" y="2990850"/>
          <p14:tracePt t="49599" x="6153150" y="2959100"/>
          <p14:tracePt t="49600" x="6153150" y="2914650"/>
          <p14:tracePt t="49602" x="6172200" y="2851150"/>
          <p14:tracePt t="49614" x="6184900" y="2806700"/>
          <p14:tracePt t="49629" x="6216650" y="2762250"/>
          <p14:tracePt t="49632" x="6216650" y="2749550"/>
          <p14:tracePt t="49644" x="6229350" y="2717800"/>
          <p14:tracePt t="49647" x="6248400" y="2692400"/>
          <p14:tracePt t="49659" x="6261100" y="2641600"/>
          <p14:tracePt t="49662" x="6273800" y="2628900"/>
          <p14:tracePt t="49674" x="6292850" y="2597150"/>
          <p14:tracePt t="49676" x="6305550" y="2571750"/>
          <p14:tracePt t="49691" x="6318250" y="2540000"/>
          <p14:tracePt t="49691" x="6337300" y="2508250"/>
          <p14:tracePt t="49704" x="6350000" y="2482850"/>
          <p14:tracePt t="49708" x="6381750" y="2451100"/>
          <p14:tracePt t="49719" x="6381750" y="2438400"/>
          <p14:tracePt t="49734" x="6394450" y="2419350"/>
          <p14:tracePt t="49750" x="6394450" y="2406650"/>
          <p14:tracePt t="49764" x="6407150" y="2387600"/>
          <p14:tracePt t="49794" x="6407150" y="2374900"/>
          <p14:tracePt t="49854" x="6426200" y="2374900"/>
          <p14:tracePt t="49869" x="6426200" y="2362200"/>
          <p14:tracePt t="49899" x="6426200" y="2343150"/>
          <p14:tracePt t="49901" x="6451600" y="2330450"/>
          <p14:tracePt t="49914" x="6483350" y="2298700"/>
          <p14:tracePt t="49916" x="6502400" y="2286000"/>
          <p14:tracePt t="49945" x="6515100" y="2286000"/>
          <p14:tracePt t="49974" x="6515100" y="2273300"/>
          <p14:tracePt t="49976" x="6527800" y="2273300"/>
          <p14:tracePt t="50004" x="6546850" y="2273300"/>
          <p14:tracePt t="50007" x="6572250" y="2273300"/>
          <p14:tracePt t="50008" x="6604000" y="2273300"/>
          <p14:tracePt t="50019" x="6635750" y="2273300"/>
          <p14:tracePt t="50034" x="6661150" y="2273300"/>
          <p14:tracePt t="50037" x="6680200" y="2273300"/>
          <p14:tracePt t="50049" x="6692900" y="2273300"/>
          <p14:tracePt t="50454" x="6705600" y="2273300"/>
          <p14:tracePt t="50469" x="6724650" y="2273300"/>
          <p14:tracePt t="50472" x="6769100" y="2273300"/>
          <p14:tracePt t="50484" x="6845300" y="2286000"/>
          <p14:tracePt t="50485" x="6915150" y="2298700"/>
          <p14:tracePt t="50514" x="7023100" y="2298700"/>
          <p14:tracePt t="50517" x="7099300" y="2317750"/>
          <p14:tracePt t="50518" x="7200900" y="2330450"/>
          <p14:tracePt t="50529" x="7289800" y="2343150"/>
          <p14:tracePt t="50544" x="7378700" y="2343150"/>
          <p14:tracePt t="50547" x="7454900" y="2362200"/>
          <p14:tracePt t="50559" x="7486650" y="2362200"/>
          <p14:tracePt t="50575" x="7499350" y="2362200"/>
          <p14:tracePt t="50575" x="7518400" y="2362200"/>
          <p14:tracePt t="50634" x="7531100" y="2362200"/>
          <p14:tracePt t="50635" x="7543800" y="2362200"/>
          <p14:tracePt t="50638" x="7562850" y="2362200"/>
          <p14:tracePt t="50649" x="7575550" y="2362200"/>
          <p14:tracePt t="50652" x="7607300" y="2362200"/>
          <p14:tracePt t="50664" x="7620000" y="2362200"/>
          <p14:tracePt t="50670" x="7632700" y="2362200"/>
          <p14:tracePt t="50695" x="7651750" y="2362200"/>
          <p14:tracePt t="50814" x="7632700" y="2362200"/>
          <p14:tracePt t="50829" x="7620000" y="2362200"/>
          <p14:tracePt t="50844" x="7607300" y="2362200"/>
          <p14:tracePt t="50847" x="7575550" y="2362200"/>
          <p14:tracePt t="50859" x="7562850" y="2362200"/>
          <p14:tracePt t="50867" x="7543800" y="2362200"/>
          <p14:tracePt t="50874" x="7518400" y="2362200"/>
          <p14:tracePt t="50890" x="7499350" y="2362200"/>
          <p14:tracePt t="51024" x="7518400" y="2362200"/>
          <p14:tracePt t="51025" x="7531100" y="2362200"/>
          <p14:tracePt t="51040" x="7543800" y="2362200"/>
          <p14:tracePt t="51099" x="7607300" y="2362200"/>
          <p14:tracePt t="51114" x="7651750" y="2362200"/>
          <p14:tracePt t="51116" x="7677150" y="2362200"/>
          <p14:tracePt t="51129" x="7708900" y="2362200"/>
          <p14:tracePt t="51131" x="7740650" y="2362200"/>
          <p14:tracePt t="51144" x="7753350" y="2362200"/>
          <p14:tracePt t="51159" x="7772400" y="2362200"/>
          <p14:tracePt t="51175" x="7785100" y="2362200"/>
          <p14:tracePt t="51309" x="7797800" y="2362200"/>
          <p14:tracePt t="51324" x="7816850" y="2362200"/>
          <p14:tracePt t="51326" x="7829550" y="2362200"/>
          <p14:tracePt t="51339" x="7842250" y="2362200"/>
          <p14:tracePt t="51354" x="7861300" y="2362200"/>
          <p14:tracePt t="51354" x="7874000" y="2362200"/>
          <p14:tracePt t="51384" x="7886700" y="2362200"/>
          <p14:tracePt t="51909" x="7886700" y="2343150"/>
          <p14:tracePt t="51940" x="7886700" y="2330450"/>
          <p14:tracePt t="51970" x="7905750" y="2317750"/>
          <p14:tracePt t="52450" x="7886700" y="2317750"/>
          <p14:tracePt t="52479" x="7886700" y="2298700"/>
          <p14:tracePt t="52481" x="7874000" y="2298700"/>
          <p14:tracePt t="52494" x="7861300" y="2298700"/>
          <p14:tracePt t="52497" x="7861300" y="2286000"/>
          <p14:tracePt t="52509" x="7842250" y="2286000"/>
          <p14:tracePt t="52525" x="7829550" y="2286000"/>
          <p14:tracePt t="52540" x="7816850" y="2273300"/>
          <p14:tracePt t="52570" x="7797800" y="2254250"/>
          <p14:tracePt t="52584" x="7785100" y="2254250"/>
          <p14:tracePt t="52585" x="7753350" y="2241550"/>
          <p14:tracePt t="52599" x="7740650" y="2228850"/>
          <p14:tracePt t="52614" x="7708900" y="2228850"/>
          <p14:tracePt t="52616" x="7696200" y="2209800"/>
          <p14:tracePt t="52629" x="7677150" y="2209800"/>
          <p14:tracePt t="52632" x="7664450" y="2209800"/>
          <p14:tracePt t="52645" x="7651750" y="2209800"/>
          <p14:tracePt t="52659" x="7651750" y="2197100"/>
          <p14:tracePt t="52662" x="7632700" y="2197100"/>
          <p14:tracePt t="64165" x="7632700" y="2184400"/>
          <p14:tracePt t="64167" x="7632700" y="2165350"/>
          <p14:tracePt t="64180" x="7620000" y="2165350"/>
          <p14:tracePt t="64180" x="7620000" y="2152650"/>
          <p14:tracePt t="64195" x="7607300" y="2152650"/>
          <p14:tracePt t="64224" x="7588250" y="2165350"/>
          <p14:tracePt t="64227" x="7575550" y="2184400"/>
          <p14:tracePt t="64240" x="7562850" y="2228850"/>
          <p14:tracePt t="64254" x="7562850" y="2330450"/>
          <p14:tracePt t="64256" x="7607300" y="2451100"/>
          <p14:tracePt t="64270" x="7664450" y="2641600"/>
          <p14:tracePt t="64271" x="7753350" y="2838450"/>
          <p14:tracePt t="64284" x="7861300" y="3048000"/>
          <p14:tracePt t="64286" x="7962900" y="3244850"/>
          <p14:tracePt t="64301" x="8026400" y="3390900"/>
          <p14:tracePt t="64301" x="8026400" y="3479800"/>
          <p14:tracePt t="64314" x="8026400" y="3524250"/>
          <p14:tracePt t="64315" x="8007350" y="3524250"/>
          <p14:tracePt t="64705" x="8039100" y="3511550"/>
          <p14:tracePt t="64708" x="8070850" y="3467100"/>
          <p14:tracePt t="64720" x="8128000" y="3422650"/>
          <p14:tracePt t="64720" x="8159750" y="3378200"/>
          <p14:tracePt t="64734" x="8204200" y="3314700"/>
          <p14:tracePt t="64737" x="8248650" y="3270250"/>
          <p14:tracePt t="64750" x="8280400" y="3225800"/>
          <p14:tracePt t="64753" x="8337550" y="3149600"/>
          <p14:tracePt t="64765" x="8382000" y="3105150"/>
          <p14:tracePt t="64779" x="8426450" y="3048000"/>
          <p14:tracePt t="64782" x="8483600" y="2990850"/>
          <p14:tracePt t="64795" x="8534400" y="2914650"/>
          <p14:tracePt t="64809" x="8591550" y="2825750"/>
          <p14:tracePt t="64812" x="8636000" y="2749550"/>
          <p14:tracePt t="64824" x="8648700" y="2673350"/>
          <p14:tracePt t="64827" x="8680450" y="2584450"/>
          <p14:tracePt t="64840" x="8712200" y="2463800"/>
          <p14:tracePt t="64841" x="8712200" y="2317750"/>
          <p14:tracePt t="64855" x="8737600" y="2152650"/>
          <p14:tracePt t="64857" x="8737600" y="1987550"/>
          <p14:tracePt t="64870" x="8737600" y="1790700"/>
          <p14:tracePt t="64871" x="8737600" y="1612900"/>
          <p14:tracePt t="64885" x="8737600" y="1435100"/>
          <p14:tracePt t="64887" x="8712200" y="1257300"/>
          <p14:tracePt t="64899" x="8693150" y="1104900"/>
          <p14:tracePt t="64900" x="8680450" y="958850"/>
          <p14:tracePt t="64915" x="8680450" y="838200"/>
          <p14:tracePt t="64915" x="8693150" y="717550"/>
          <p14:tracePt t="64929" x="8724900" y="609600"/>
          <p14:tracePt t="64932" x="8737600" y="520700"/>
          <p14:tracePt t="64944" x="8756650" y="450850"/>
          <p14:tracePt t="64947" x="8769350" y="355600"/>
          <p14:tracePt t="64974" x="8788400" y="298450"/>
          <p14:tracePt t="64975" x="8801100" y="241300"/>
          <p14:tracePt t="64978" x="8832850" y="196850"/>
          <p14:tracePt t="64990" x="8845550" y="165100"/>
          <p14:tracePt t="65004" x="8858250" y="133350"/>
          <p14:tracePt t="65007" x="8858250" y="120650"/>
          <p14:tracePt t="65020" x="8877300" y="88900"/>
          <p14:tracePt t="65020" x="8877300" y="57150"/>
          <p14:tracePt t="65034" x="8877300" y="31750"/>
          <p14:tracePt t="65200" x="8769350" y="44450"/>
          <p14:tracePt t="65214" x="8737600" y="177800"/>
          <p14:tracePt t="65216" x="8693150" y="355600"/>
          <p14:tracePt t="65229" x="8648700" y="565150"/>
          <p14:tracePt t="65232" x="8604250" y="819150"/>
          <p14:tracePt t="65244" x="8547100" y="1060450"/>
          <p14:tracePt t="65247" x="8502650" y="1301750"/>
          <p14:tracePt t="65259" x="8439150" y="1536700"/>
          <p14:tracePt t="65262" x="8382000" y="1746250"/>
          <p14:tracePt t="65274" x="8324850" y="1943100"/>
          <p14:tracePt t="65277" x="8261350" y="2133600"/>
          <p14:tracePt t="65289" x="8185150" y="2317750"/>
          <p14:tracePt t="65292" x="8115300" y="2495550"/>
          <p14:tracePt t="65306" x="7975600" y="2825750"/>
          <p14:tracePt t="65320" x="7918450" y="2971800"/>
          <p14:tracePt t="65321" x="7886700" y="3124200"/>
          <p14:tracePt t="65335" x="7842250" y="3225800"/>
          <p14:tracePt t="65349" x="7816850" y="3346450"/>
          <p14:tracePt t="65352" x="7785100" y="3454400"/>
          <p14:tracePt t="65365" x="7753350" y="3543300"/>
          <p14:tracePt t="65379" x="7721600" y="3613150"/>
          <p14:tracePt t="65382" x="7721600" y="3657600"/>
          <p14:tracePt t="65394" x="7721600" y="3689350"/>
          <p14:tracePt t="65397" x="7721600" y="3708400"/>
          <p14:tracePt t="65409" x="7721600" y="3721100"/>
          <p14:tracePt t="65485" x="7753350" y="3708400"/>
          <p14:tracePt t="65488" x="7797800" y="3657600"/>
          <p14:tracePt t="65499" x="7874000" y="3613150"/>
          <p14:tracePt t="65500" x="7950200" y="3543300"/>
          <p14:tracePt t="65514" x="8039100" y="3467100"/>
          <p14:tracePt t="65529" x="8096250" y="3403600"/>
          <p14:tracePt t="65532" x="8172450" y="3314700"/>
          <p14:tracePt t="65545" x="8229600" y="3244850"/>
          <p14:tracePt t="65559" x="8261350" y="3149600"/>
          <p14:tracePt t="65562" x="8293100" y="3092450"/>
          <p14:tracePt t="65574" x="8305800" y="3048000"/>
          <p14:tracePt t="65577" x="8324850" y="3003550"/>
          <p14:tracePt t="65589" x="8324850" y="2959100"/>
          <p14:tracePt t="65592" x="8337550" y="2914650"/>
          <p14:tracePt t="65604" x="8337550" y="2870200"/>
          <p14:tracePt t="65605" x="8337550" y="2806700"/>
          <p14:tracePt t="65621" x="8337550" y="2762250"/>
          <p14:tracePt t="65621" x="8350250" y="2705100"/>
          <p14:tracePt t="65634" x="8350250" y="2641600"/>
          <p14:tracePt t="65637" x="8350250" y="2571750"/>
          <p14:tracePt t="65649" x="8350250" y="2495550"/>
          <p14:tracePt t="65655" x="8350250" y="2419350"/>
          <p14:tracePt t="65664" x="8337550" y="2362200"/>
          <p14:tracePt t="65665" x="8337550" y="2317750"/>
          <p14:tracePt t="65679" x="8337550" y="2286000"/>
          <p14:tracePt t="65681" x="8337550" y="2273300"/>
          <p14:tracePt t="65725" x="8337550" y="2254250"/>
          <p14:tracePt t="65755" x="8337550" y="2241550"/>
          <p14:tracePt t="65829" x="8337550" y="2228850"/>
          <p14:tracePt t="65844" x="8337550" y="2209800"/>
          <p14:tracePt t="65860" x="8337550" y="2197100"/>
          <p14:tracePt t="65889" x="8337550" y="2184400"/>
          <p14:tracePt t="66190" x="8337550" y="2165350"/>
          <p14:tracePt t="66219" x="8337550" y="2152650"/>
          <p14:tracePt t="66249" x="8337550" y="2133600"/>
          <p14:tracePt t="66520" x="8337550" y="2120900"/>
          <p14:tracePt t="66565" x="8337550" y="2108200"/>
          <p14:tracePt t="66609" x="8337550" y="2089150"/>
          <p14:tracePt t="66654" x="8337550" y="2076450"/>
          <p14:tracePt t="66685" x="8337550" y="2063750"/>
          <p14:tracePt t="66729" x="8337550" y="2044700"/>
          <p14:tracePt t="66745" x="8337550" y="2032000"/>
          <p14:tracePt t="66775" x="8337550" y="2019300"/>
          <p14:tracePt t="66804" x="8337550" y="2000250"/>
          <p14:tracePt t="66834" x="8337550" y="1987550"/>
          <p14:tracePt t="66851" x="8337550" y="1974850"/>
          <p14:tracePt t="66894" x="8337550" y="1955800"/>
          <p14:tracePt t="66910" x="8337550" y="1943100"/>
          <p14:tracePt t="66924" x="8350250" y="1930400"/>
          <p14:tracePt t="66927" x="8350250" y="1898650"/>
          <p14:tracePt t="66939" x="8369300" y="1866900"/>
          <p14:tracePt t="66941" x="8369300" y="1835150"/>
          <p14:tracePt t="66954" x="8369300" y="1822450"/>
          <p14:tracePt t="66970" x="8369300" y="1809750"/>
          <p14:tracePt t="66970" x="8369300" y="1790700"/>
          <p14:tracePt t="66985" x="8369300" y="1778000"/>
          <p14:tracePt t="67000" x="8369300" y="1765300"/>
          <p14:tracePt t="67029" x="8382000" y="1765300"/>
          <p14:tracePt t="67030" x="8382000" y="1746250"/>
          <p14:tracePt t="67045" x="8382000" y="1733550"/>
          <p14:tracePt t="67060" x="8394700" y="1720850"/>
          <p14:tracePt t="67074" x="8394700" y="1701800"/>
          <p14:tracePt t="67077" x="8413750" y="1657350"/>
          <p14:tracePt t="67089" x="8426450" y="1625600"/>
          <p14:tracePt t="67092" x="8439150" y="1600200"/>
          <p14:tracePt t="67104" x="8458200" y="1555750"/>
          <p14:tracePt t="67106" x="8470900" y="1536700"/>
          <p14:tracePt t="67119" x="8483600" y="1511300"/>
          <p14:tracePt t="67122" x="8483600" y="1479550"/>
          <p14:tracePt t="67136" x="8502650" y="1466850"/>
          <p14:tracePt t="67150" x="8502650" y="1447800"/>
          <p14:tracePt t="67195" x="8515350" y="1447800"/>
          <p14:tracePt t="67270" x="8515350" y="1492250"/>
          <p14:tracePt t="67284" x="8515350" y="1536700"/>
          <p14:tracePt t="67286" x="8515350" y="1644650"/>
          <p14:tracePt t="67299" x="8515350" y="1733550"/>
          <p14:tracePt t="67301" x="8515350" y="1809750"/>
          <p14:tracePt t="67314" x="8515350" y="1898650"/>
          <p14:tracePt t="67316" x="8534400" y="1974850"/>
          <p14:tracePt t="67329" x="8547100" y="2044700"/>
          <p14:tracePt t="67332" x="8547100" y="2152650"/>
          <p14:tracePt t="67344" x="8547100" y="2228850"/>
          <p14:tracePt t="67347" x="8547100" y="2298700"/>
          <p14:tracePt t="67359" x="8559800" y="2374900"/>
          <p14:tracePt t="67363" x="8559800" y="2438400"/>
          <p14:tracePt t="67375" x="8559800" y="2495550"/>
          <p14:tracePt t="67375" x="8559800" y="2540000"/>
          <p14:tracePt t="67390" x="8559800" y="2571750"/>
          <p14:tracePt t="67405" x="8559800" y="2584450"/>
          <p14:tracePt t="67436" x="8559800" y="2597150"/>
          <p14:tracePt t="67449" x="8559800" y="2616200"/>
          <p14:tracePt t="67464" x="8559800" y="2628900"/>
          <p14:tracePt t="67584" x="8559800" y="2616200"/>
          <p14:tracePt t="67599" x="8559800" y="2584450"/>
          <p14:tracePt t="67600" x="8578850" y="2508250"/>
          <p14:tracePt t="67614" x="8604250" y="2406650"/>
          <p14:tracePt t="67629" x="8623300" y="2298700"/>
          <p14:tracePt t="67632" x="8636000" y="2209800"/>
          <p14:tracePt t="67644" x="8648700" y="2120900"/>
          <p14:tracePt t="67645" x="8648700" y="2063750"/>
          <p14:tracePt t="67674" x="8648700" y="2032000"/>
          <p14:tracePt t="67677" x="8648700" y="1987550"/>
          <p14:tracePt t="67825" x="8648700" y="2000250"/>
          <p14:tracePt t="67828" x="8636000" y="2044700"/>
          <p14:tracePt t="67839" x="8636000" y="2063750"/>
          <p14:tracePt t="67842" x="8623300" y="2108200"/>
          <p14:tracePt t="67854" x="8623300" y="2120900"/>
          <p14:tracePt t="67857" x="8623300" y="2133600"/>
          <p14:tracePt t="67869" x="8623300" y="2152650"/>
          <p14:tracePt t="68035" x="8623300" y="2133600"/>
          <p14:tracePt t="68049" x="8623300" y="2120900"/>
          <p14:tracePt t="68064" x="8623300" y="2108200"/>
          <p14:tracePt t="68067" x="8623300" y="2089150"/>
          <p14:tracePt t="68086" x="8623300" y="2076450"/>
          <p14:tracePt t="68094" x="8636000" y="2076450"/>
          <p14:tracePt t="68097" x="8636000" y="2063750"/>
          <p14:tracePt t="68559" x="8636000" y="2044700"/>
          <p14:tracePt t="68604" x="8636000" y="2032000"/>
          <p14:tracePt t="68815" x="8636000" y="2044700"/>
          <p14:tracePt t="68844" x="8636000" y="2063750"/>
          <p14:tracePt t="68905" x="8636000" y="2076450"/>
          <p14:tracePt t="69339" x="8636000" y="2089150"/>
          <p14:tracePt t="69369" x="8636000" y="2108200"/>
          <p14:tracePt t="70391" x="8636000" y="2089150"/>
          <p14:tracePt t="70450" x="8636000" y="2076450"/>
          <p14:tracePt t="70479" x="8623300" y="2063750"/>
          <p14:tracePt t="70495" x="8623300" y="2044700"/>
          <p14:tracePt t="70524" x="8623300" y="2032000"/>
          <p14:tracePt t="70540" x="8623300" y="2019300"/>
          <p14:tracePt t="70586" x="8623300" y="2000250"/>
          <p14:tracePt t="70660" x="8623300" y="1987550"/>
          <p14:tracePt t="71170" x="8623300" y="2000250"/>
          <p14:tracePt t="71199" x="8623300" y="2019300"/>
          <p14:tracePt t="71200" x="8623300" y="2076450"/>
          <p14:tracePt t="71202" x="8623300" y="2133600"/>
          <p14:tracePt t="71214" x="8623300" y="2184400"/>
          <p14:tracePt t="71219" x="8636000" y="2241550"/>
          <p14:tracePt t="71230" x="8636000" y="2298700"/>
          <p14:tracePt t="71235" x="8636000" y="2343150"/>
          <p14:tracePt t="71245" x="8636000" y="2387600"/>
          <p14:tracePt t="71252" x="8648700" y="2438400"/>
          <p14:tracePt t="71259" x="8648700" y="2482850"/>
          <p14:tracePt t="71268" x="8680450" y="2540000"/>
          <p14:tracePt t="71274" x="8680450" y="2616200"/>
          <p14:tracePt t="71286" x="8693150" y="2673350"/>
          <p14:tracePt t="71289" x="8712200" y="2762250"/>
          <p14:tracePt t="71303" x="8712200" y="2851150"/>
          <p14:tracePt t="71306" x="8724900" y="2946400"/>
          <p14:tracePt t="71321" x="8737600" y="3016250"/>
          <p14:tracePt t="71321" x="8737600" y="3105150"/>
          <p14:tracePt t="71335" x="8756650" y="3168650"/>
          <p14:tracePt t="71350" x="8756650" y="3225800"/>
          <p14:tracePt t="71352" x="8756650" y="3289300"/>
          <p14:tracePt t="71364" x="8769350" y="3346450"/>
          <p14:tracePt t="71365" x="8788400" y="3403600"/>
          <p14:tracePt t="71379" x="8788400" y="3467100"/>
          <p14:tracePt t="71382" x="8801100" y="3511550"/>
          <p14:tracePt t="71395" x="8801100" y="3587750"/>
          <p14:tracePt t="71397" x="8813800" y="3644900"/>
          <p14:tracePt t="71410" x="8813800" y="3708400"/>
          <p14:tracePt t="71412" x="8832850" y="3752850"/>
          <p14:tracePt t="71425" x="8832850" y="3778250"/>
          <p14:tracePt t="71427" x="8832850" y="3822700"/>
          <p14:tracePt t="71440" x="8832850" y="3867150"/>
          <p14:tracePt t="71442" x="8832850" y="3898900"/>
          <p14:tracePt t="71456" x="8845550" y="3930650"/>
          <p14:tracePt t="71456" x="8845550" y="3943350"/>
          <p14:tracePt t="71469" x="8845550" y="3962400"/>
          <p14:tracePt t="71590" x="8845550" y="3943350"/>
          <p14:tracePt t="71620" x="8845550" y="3930650"/>
          <p14:tracePt t="71620" x="8858250" y="3930650"/>
          <p14:tracePt t="71635" x="8858250" y="3911600"/>
          <p14:tracePt t="71649" x="8858250" y="3898900"/>
          <p14:tracePt t="71664" x="8877300" y="3898900"/>
          <p14:tracePt t="71667" x="8877300" y="3886200"/>
          <p14:tracePt t="71695" x="8877300" y="3867150"/>
          <p14:tracePt t="71710" x="8877300" y="3854450"/>
          <p14:tracePt t="71725" x="8890000" y="3841750"/>
          <p14:tracePt t="71726" x="8890000" y="3822700"/>
          <p14:tracePt t="71739" x="8902700" y="3797300"/>
          <p14:tracePt t="71743" x="8902700" y="3778250"/>
          <p14:tracePt t="71754" x="8921750" y="3765550"/>
          <p14:tracePt t="71760" x="8934450" y="3721100"/>
          <p14:tracePt t="71770" x="8966200" y="3676650"/>
          <p14:tracePt t="71785" x="8966200" y="3657600"/>
          <p14:tracePt t="71785" x="8978900" y="3632200"/>
          <p14:tracePt t="71799" x="8978900" y="3600450"/>
          <p14:tracePt t="71802" x="8978900" y="3587750"/>
          <p14:tracePt t="71815" x="8991600" y="3568700"/>
          <p14:tracePt t="71844" x="8991600" y="3556000"/>
          <p14:tracePt t="71889" x="8991600" y="3543300"/>
          <p14:tracePt t="71920" x="8991600" y="3524250"/>
          <p14:tracePt t="71935" x="8991600" y="3511550"/>
          <p14:tracePt t="71964" x="8991600" y="3498850"/>
          <p14:tracePt t="71994" x="8991600" y="3479800"/>
          <p14:tracePt t="72025" x="8991600" y="3467100"/>
          <p14:tracePt t="72039" x="8991600" y="3454400"/>
          <p14:tracePt t="72040" x="9023350" y="3403600"/>
          <p14:tracePt t="72055" x="9042400" y="3346450"/>
          <p14:tracePt t="72070" x="9055100" y="3270250"/>
          <p14:tracePt t="72072" x="9086850" y="3181350"/>
          <p14:tracePt t="72085" x="9112250" y="3124200"/>
          <p14:tracePt t="72100" x="9131300" y="3048000"/>
          <p14:tracePt t="72100" x="9156700" y="3003550"/>
          <p14:tracePt t="72114" x="9156700" y="2959100"/>
          <p14:tracePt t="72118" x="9175750" y="2927350"/>
          <p14:tracePt t="72129" x="9175750" y="2895600"/>
          <p14:tracePt t="72131" x="9175750" y="2882900"/>
          <p14:tracePt t="72144" x="9188450" y="2870200"/>
          <p14:tracePt t="72147" x="9188450" y="2851150"/>
          <p14:tracePt t="72159" x="9201150" y="2838450"/>
          <p14:tracePt t="72162" x="9201150" y="2825750"/>
          <p14:tracePt t="72175" x="9220200" y="2794000"/>
          <p14:tracePt t="72189" x="9220200" y="2781300"/>
          <p14:tracePt t="72193" x="9232900" y="2762250"/>
          <p14:tracePt t="72204" x="9232900" y="2749550"/>
          <p14:tracePt t="72219" x="9245600" y="2749550"/>
          <p14:tracePt t="72222" x="9245600" y="2736850"/>
          <p14:tracePt t="72251" x="9245600" y="2717800"/>
          <p14:tracePt t="72280" x="9245600" y="2705100"/>
          <p14:tracePt t="72294" x="9245600" y="2692400"/>
          <p14:tracePt t="72297" x="9277350" y="2660650"/>
          <p14:tracePt t="72309" x="9277350" y="2628900"/>
          <p14:tracePt t="72312" x="9296400" y="2616200"/>
          <p14:tracePt t="72325" x="9309100" y="2571750"/>
          <p14:tracePt t="72339" x="9309100" y="2552700"/>
          <p14:tracePt t="72343" x="9321800" y="2527300"/>
          <p14:tracePt t="72355" x="9340850" y="2508250"/>
          <p14:tracePt t="72359" x="9340850" y="2495550"/>
          <p14:tracePt t="72369" x="9366250" y="2463800"/>
          <p14:tracePt t="72376" x="9366250" y="2451100"/>
          <p14:tracePt t="72385" x="9366250" y="2438400"/>
          <p14:tracePt t="72385" x="9385300" y="2419350"/>
          <p14:tracePt t="72399" x="9385300" y="2387600"/>
          <p14:tracePt t="72429" x="9385300" y="2362200"/>
          <p14:tracePt t="72432" x="9398000" y="2330450"/>
          <p14:tracePt t="72445" x="9410700" y="2317750"/>
          <p14:tracePt t="72460" x="9410700" y="2298700"/>
          <p14:tracePt t="72490" x="9429750" y="2286000"/>
          <p14:tracePt t="72505" x="9429750" y="2273300"/>
          <p14:tracePt t="72534" x="9429750" y="2254250"/>
          <p14:tracePt t="72537" x="9442450" y="2254250"/>
          <p14:tracePt t="72549" x="9442450" y="2241550"/>
          <p14:tracePt t="72595" x="9455150" y="2241550"/>
          <p14:tracePt t="72670" x="9455150" y="2228850"/>
          <p14:tracePt t="72685" x="9455150" y="2209800"/>
          <p14:tracePt t="72699" x="9474200" y="2197100"/>
          <p14:tracePt t="72701" x="9486900" y="2165350"/>
          <p14:tracePt t="72715" x="9486900" y="2133600"/>
          <p14:tracePt t="72715" x="9518650" y="2108200"/>
          <p14:tracePt t="72729" x="9518650" y="2063750"/>
          <p14:tracePt t="72732" x="9531350" y="2063750"/>
          <p14:tracePt t="72744" x="9531350" y="2032000"/>
          <p14:tracePt t="72747" x="9550400" y="2000250"/>
          <p14:tracePt t="72759" x="9563100" y="1987550"/>
          <p14:tracePt t="72763" x="9563100" y="1955800"/>
          <p14:tracePt t="72774" x="9563100" y="1930400"/>
          <p14:tracePt t="72777" x="9575800" y="1930400"/>
          <p14:tracePt t="72790" x="9575800" y="1898650"/>
          <p14:tracePt t="72792" x="9594850" y="1879600"/>
          <p14:tracePt t="72806" x="9594850" y="1854200"/>
          <p14:tracePt t="72819" x="9607550" y="1854200"/>
          <p14:tracePt t="72824" x="9607550" y="1835150"/>
          <p14:tracePt t="72849" x="9620250" y="1822450"/>
          <p14:tracePt t="72852" x="9620250" y="1809750"/>
          <p14:tracePt t="72865" x="9620250" y="1790700"/>
          <p14:tracePt t="72880" x="9639300" y="1778000"/>
          <p14:tracePt t="72895" x="9639300" y="1765300"/>
          <p14:tracePt t="73074" x="9620250" y="1778000"/>
          <p14:tracePt t="73078" x="9620250" y="1790700"/>
          <p14:tracePt t="73090" x="9620250" y="1809750"/>
          <p14:tracePt t="73092" x="9607550" y="1809750"/>
          <p14:tracePt t="73104" x="9607550" y="1835150"/>
          <p14:tracePt t="73107" x="9594850" y="1854200"/>
          <p14:tracePt t="73119" x="9594850" y="1866900"/>
          <p14:tracePt t="73122" x="9594850" y="1879600"/>
          <p14:tracePt t="73135" x="9575800" y="1898650"/>
          <p14:tracePt t="73149" x="9575800" y="1911350"/>
          <p14:tracePt t="73164" x="9575800" y="1930400"/>
          <p14:tracePt t="73180" x="9575800" y="1943100"/>
          <p14:tracePt t="73194" x="9563100" y="1955800"/>
          <p14:tracePt t="73198" x="9563100" y="1974850"/>
          <p14:tracePt t="73213" x="9563100" y="1987550"/>
          <p14:tracePt t="73224" x="9550400" y="1987550"/>
          <p14:tracePt t="73227" x="9550400" y="2000250"/>
          <p14:tracePt t="73239" x="9550400" y="2019300"/>
          <p14:tracePt t="73254" x="9531350" y="2032000"/>
          <p14:tracePt t="73258" x="9531350" y="2044700"/>
          <p14:tracePt t="73271" x="9531350" y="2063750"/>
          <p14:tracePt t="73272" x="9531350" y="2076450"/>
          <p14:tracePt t="73285" x="9518650" y="2089150"/>
          <p14:tracePt t="73287" x="9518650" y="2108200"/>
          <p14:tracePt t="73300" x="9499600" y="2120900"/>
          <p14:tracePt t="73301" x="9499600" y="2133600"/>
          <p14:tracePt t="73314" x="9499600" y="2152650"/>
          <p14:tracePt t="73317" x="9499600" y="2165350"/>
          <p14:tracePt t="73330" x="9499600" y="2184400"/>
          <p14:tracePt t="73345" x="9486900" y="2209800"/>
          <p14:tracePt t="73347" x="9486900" y="2241550"/>
          <p14:tracePt t="73374" x="9474200" y="2273300"/>
          <p14:tracePt t="73377" x="9474200" y="2286000"/>
          <p14:tracePt t="73404" x="9474200" y="2298700"/>
          <p14:tracePt t="73406" x="9474200" y="2317750"/>
          <p14:tracePt t="73434" x="9474200" y="2330450"/>
          <p14:tracePt t="73465" x="9474200" y="2343150"/>
          <p14:tracePt t="73525" x="9474200" y="2362200"/>
          <p14:tracePt t="73556" x="9474200" y="2374900"/>
          <p14:tracePt t="73570" x="9455150" y="2374900"/>
          <p14:tracePt t="73584" x="9455150" y="2387600"/>
          <p14:tracePt t="73585" x="9455150" y="2406650"/>
          <p14:tracePt t="73600" x="9455150" y="2438400"/>
          <p14:tracePt t="73601" x="9442450" y="2451100"/>
          <p14:tracePt t="73615" x="9442450" y="2463800"/>
          <p14:tracePt t="73629" x="9442450" y="2482850"/>
          <p14:tracePt t="73644" x="9442450" y="2495550"/>
          <p14:tracePt t="73660" x="9442450" y="2508250"/>
          <p14:tracePt t="73674" x="9429750" y="2527300"/>
          <p14:tracePt t="73689" x="9429750" y="2540000"/>
          <p14:tracePt t="73705" x="9429750" y="2552700"/>
          <p14:tracePt t="73719" x="9429750" y="2571750"/>
          <p14:tracePt t="73735" x="9429750" y="2584450"/>
          <p14:tracePt t="73749" x="9429750" y="2597150"/>
          <p14:tracePt t="73752" x="9429750" y="2616200"/>
          <p14:tracePt t="73765" x="9429750" y="2641600"/>
          <p14:tracePt t="73780" x="9429750" y="2673350"/>
          <p14:tracePt t="73794" x="9429750" y="2692400"/>
          <p14:tracePt t="73810" x="9429750" y="2705100"/>
          <p14:tracePt t="73811" x="9442450" y="2705100"/>
          <p14:tracePt t="73824" x="9442450" y="2717800"/>
          <p14:tracePt t="73839" x="9455150" y="2717800"/>
          <p14:tracePt t="73842" x="9455150" y="2736850"/>
          <p14:tracePt t="73854" x="9455150" y="2749550"/>
          <p14:tracePt t="73869" x="9486900" y="2762250"/>
          <p14:tracePt t="73873" x="9499600" y="2794000"/>
          <p14:tracePt t="73885" x="9531350" y="2806700"/>
          <p14:tracePt t="73887" x="9563100" y="2838450"/>
          <p14:tracePt t="73899" x="9594850" y="2851150"/>
          <p14:tracePt t="73902" x="9620250" y="2895600"/>
          <p14:tracePt t="73914" x="9652000" y="2914650"/>
          <p14:tracePt t="73918" x="9696450" y="2946400"/>
          <p14:tracePt t="73944" x="9709150" y="2959100"/>
          <p14:tracePt t="73947" x="9728200" y="2971800"/>
          <p14:tracePt t="73948" x="9740900" y="2990850"/>
          <p14:tracePt t="73961" x="9753600" y="2990850"/>
          <p14:tracePt t="73974" x="9753600" y="3003550"/>
          <p14:tracePt t="74079" x="9753600" y="2990850"/>
          <p14:tracePt t="74082" x="9772650" y="2971800"/>
          <p14:tracePt t="74094" x="9785350" y="2927350"/>
          <p14:tracePt t="74097" x="9817100" y="2882900"/>
          <p14:tracePt t="74110" x="9829800" y="2838450"/>
          <p14:tracePt t="74124" x="9848850" y="2794000"/>
          <p14:tracePt t="74127" x="9874250" y="2749550"/>
          <p14:tracePt t="74140" x="9874250" y="2717800"/>
          <p14:tracePt t="74154" x="9893300" y="2673350"/>
          <p14:tracePt t="74158" x="9893300" y="2641600"/>
          <p14:tracePt t="74170" x="9893300" y="2616200"/>
          <p14:tracePt t="74170" x="9893300" y="2571750"/>
          <p14:tracePt t="74185" x="9893300" y="2552700"/>
          <p14:tracePt t="74185" x="9893300" y="2508250"/>
          <p14:tracePt t="74200" x="9874250" y="2495550"/>
          <p14:tracePt t="74202" x="9874250" y="2451100"/>
          <p14:tracePt t="74216" x="9861550" y="2419350"/>
          <p14:tracePt t="74229" x="9861550" y="2406650"/>
          <p14:tracePt t="74259" x="9848850" y="2406650"/>
          <p14:tracePt t="74263" x="9829800" y="2406650"/>
          <p14:tracePt t="74274" x="9817100" y="2406650"/>
          <p14:tracePt t="74277" x="9785350" y="2406650"/>
          <p14:tracePt t="74290" x="9728200" y="2387600"/>
          <p14:tracePt t="74320" x="9664700" y="2387600"/>
          <p14:tracePt t="74321" x="9607550" y="2387600"/>
          <p14:tracePt t="74322" x="9563100" y="2387600"/>
          <p14:tracePt t="74335" x="9518650" y="2387600"/>
          <p14:tracePt t="74351" x="9486900" y="2406650"/>
          <p14:tracePt t="74351" x="9455150" y="2419350"/>
          <p14:tracePt t="74366" x="9429750" y="2482850"/>
          <p14:tracePt t="74366" x="9398000" y="2527300"/>
          <p14:tracePt t="74379" x="9366250" y="2597150"/>
          <p14:tracePt t="74384" x="9340850" y="2692400"/>
          <p14:tracePt t="74394" x="9321800" y="2781300"/>
          <p14:tracePt t="74397" x="9309100" y="2882900"/>
          <p14:tracePt t="74409" x="9309100" y="2959100"/>
          <p14:tracePt t="74412" x="9309100" y="3048000"/>
          <p14:tracePt t="74424" x="9340850" y="3105150"/>
          <p14:tracePt t="74427" x="9353550" y="3149600"/>
          <p14:tracePt t="74439" x="9366250" y="3181350"/>
          <p14:tracePt t="74442" x="9385300" y="3200400"/>
          <p14:tracePt t="74454" x="9398000" y="3213100"/>
          <p14:tracePt t="74469" x="9410700" y="3225800"/>
          <p14:tracePt t="74500" x="9429750" y="3225800"/>
          <p14:tracePt t="74501" x="9455150" y="3225800"/>
          <p14:tracePt t="74515" x="9486900" y="3225800"/>
          <p14:tracePt t="74529" x="9531350" y="3213100"/>
          <p14:tracePt t="74533" x="9563100" y="3200400"/>
          <p14:tracePt t="74544" x="9594850" y="3181350"/>
          <p14:tracePt t="74550" x="9620250" y="3181350"/>
          <p14:tracePt t="74559" x="9652000" y="3168650"/>
          <p14:tracePt t="74566" x="9664700" y="3149600"/>
          <p14:tracePt t="74584" x="9683750" y="3136900"/>
          <p14:tracePt t="74591" x="9696450" y="3136900"/>
          <p14:tracePt t="74591" x="9696450" y="3124200"/>
          <p14:tracePt t="74605" x="9696450" y="3105150"/>
          <p14:tracePt t="74619" x="9709150" y="3105150"/>
          <p14:tracePt t="74634" x="9709150" y="3092450"/>
          <p14:tracePt t="74665" x="9709150" y="3079750"/>
          <p14:tracePt t="74665" x="9696450" y="3079750"/>
          <p14:tracePt t="74694" x="9696450" y="3060700"/>
          <p14:tracePt t="74695" x="9683750" y="3060700"/>
          <p14:tracePt t="74710" x="9664700" y="3060700"/>
          <p14:tracePt t="74755" x="9652000" y="3060700"/>
          <p14:tracePt t="74832" x="9652000" y="3079750"/>
          <p14:tracePt t="74935" x="9652000" y="3060700"/>
          <p14:tracePt t="74950" x="9652000" y="3035300"/>
          <p14:tracePt t="74951" x="9664700" y="2990850"/>
          <p14:tracePt t="74964" x="9683750" y="2927350"/>
          <p14:tracePt t="74968" x="9696450" y="2851150"/>
          <p14:tracePt t="74979" x="9709150" y="2806700"/>
          <p14:tracePt t="74985" x="9709150" y="2736850"/>
          <p14:tracePt t="74994" x="9709150" y="2692400"/>
          <p14:tracePt t="75002" x="9709150" y="2641600"/>
          <p14:tracePt t="75010" x="9709150" y="2628900"/>
          <p14:tracePt t="75025" x="9709150" y="2616200"/>
          <p14:tracePt t="75160" x="9696450" y="2628900"/>
          <p14:tracePt t="75163" x="9696450" y="2641600"/>
          <p14:tracePt t="75163" x="9683750" y="2673350"/>
          <p14:tracePt t="75174" x="9664700" y="2717800"/>
          <p14:tracePt t="75177" x="9652000" y="2794000"/>
          <p14:tracePt t="75189" x="9639300" y="2870200"/>
          <p14:tracePt t="75193" x="9639300" y="2927350"/>
          <p14:tracePt t="75204" x="9639300" y="2990850"/>
          <p14:tracePt t="75207" x="9639300" y="3016250"/>
          <p14:tracePt t="75234" x="9639300" y="3035300"/>
          <p14:tracePt t="75237" x="9639300" y="3048000"/>
          <p14:tracePt t="75251" x="9639300" y="3060700"/>
          <p14:tracePt t="75356" x="9639300" y="3048000"/>
          <p14:tracePt t="75384" x="9639300" y="3003550"/>
          <p14:tracePt t="75387" x="9664700" y="2914650"/>
          <p14:tracePt t="75388" x="9696450" y="2806700"/>
          <p14:tracePt t="75400" x="9709150" y="2717800"/>
          <p14:tracePt t="75401" x="9728200" y="2641600"/>
          <p14:tracePt t="75415" x="9740900" y="2584450"/>
          <p14:tracePt t="75429" x="9753600" y="2540000"/>
          <p14:tracePt t="75433" x="9753600" y="2527300"/>
          <p14:tracePt t="75505" x="9740900" y="2552700"/>
          <p14:tracePt t="75519" x="9728200" y="2597150"/>
          <p14:tracePt t="75522" x="9696450" y="2673350"/>
          <p14:tracePt t="75534" x="9664700" y="2781300"/>
          <p14:tracePt t="75537" x="9620250" y="2870200"/>
          <p14:tracePt t="75550" x="9607550" y="2971800"/>
          <p14:tracePt t="75551" x="9575800" y="3079750"/>
          <p14:tracePt t="75564" x="9563100" y="3168650"/>
          <p14:tracePt t="75568" x="9550400" y="3257550"/>
          <p14:tracePt t="75579" x="9531350" y="3333750"/>
          <p14:tracePt t="75585" x="9531350" y="3390900"/>
          <p14:tracePt t="75594" x="9531350" y="3435350"/>
          <p14:tracePt t="75601" x="9518650" y="3467100"/>
          <p14:tracePt t="75610" x="9518650" y="3498850"/>
          <p14:tracePt t="75625" x="9518650" y="3511550"/>
          <p14:tracePt t="75714" x="9518650" y="3498850"/>
          <p14:tracePt t="75718" x="9531350" y="3454400"/>
          <p14:tracePt t="75729" x="9531350" y="3378200"/>
          <p14:tracePt t="75732" x="9563100" y="3314700"/>
          <p14:tracePt t="75744" x="9563100" y="3257550"/>
          <p14:tracePt t="75747" x="9563100" y="3213100"/>
          <p14:tracePt t="75759" x="9563100" y="3181350"/>
          <p14:tracePt t="75762" x="9563100" y="3168650"/>
          <p14:tracePt t="75775" x="9563100" y="3149600"/>
          <p14:tracePt t="75879" x="9563100" y="3168650"/>
          <p14:tracePt t="75895" x="9563100" y="3181350"/>
          <p14:tracePt t="76074" x="9575800" y="3168650"/>
          <p14:tracePt t="76078" x="9594850" y="3124200"/>
          <p14:tracePt t="76089" x="9607550" y="3060700"/>
          <p14:tracePt t="76092" x="9620250" y="3016250"/>
          <p14:tracePt t="76104" x="9620250" y="2971800"/>
          <p14:tracePt t="76107" x="9620250" y="2959100"/>
          <p14:tracePt t="76120" x="9620250" y="2946400"/>
          <p14:tracePt t="76122" x="9620250" y="2927350"/>
          <p14:tracePt t="76135" x="9639300" y="2927350"/>
          <p14:tracePt t="76284" x="9639300" y="2914650"/>
          <p14:tracePt t="76300" x="9639300" y="2895600"/>
          <p14:tracePt t="77095" x="9620250" y="2895600"/>
          <p14:tracePt t="77109" x="9620250" y="2914650"/>
          <p14:tracePt t="77139" x="9620250" y="2927350"/>
          <p14:tracePt t="77140" x="9607550" y="2927350"/>
          <p14:tracePt t="77143" x="9607550" y="2946400"/>
          <p14:tracePt t="77215" x="9607550" y="2959100"/>
          <p14:tracePt t="77244" x="9607550" y="2971800"/>
          <p14:tracePt t="77246" x="9594850" y="2971800"/>
          <p14:tracePt t="77260" x="9594850" y="2990850"/>
          <p14:tracePt t="77290" x="9594850" y="3003550"/>
          <p14:tracePt t="79211" x="9594850" y="3016250"/>
          <p14:tracePt t="79254" x="9594850" y="3035300"/>
          <p14:tracePt t="79257" x="9575800" y="3035300"/>
          <p14:tracePt t="81220" x="9575800" y="3016250"/>
          <p14:tracePt t="81220" x="9575800" y="2990850"/>
          <p14:tracePt t="81223" x="9594850" y="2927350"/>
          <p14:tracePt t="81235" x="9594850" y="2806700"/>
          <p14:tracePt t="81250" x="9575800" y="2673350"/>
          <p14:tracePt t="81252" x="9575800" y="2508250"/>
          <p14:tracePt t="81266" x="9563100" y="2362200"/>
          <p14:tracePt t="81267" x="9531350" y="2184400"/>
          <p14:tracePt t="81280" x="9518650" y="2019300"/>
          <p14:tracePt t="81282" x="9486900" y="1822450"/>
          <p14:tracePt t="81296" x="9455150" y="1657350"/>
          <p14:tracePt t="81299" x="9410700" y="1492250"/>
          <p14:tracePt t="81310" x="9385300" y="1346200"/>
          <p14:tracePt t="81316" x="9353550" y="1225550"/>
          <p14:tracePt t="81340" x="9309100" y="1117600"/>
          <p14:tracePt t="81340" x="9264650" y="1028700"/>
          <p14:tracePt t="81343" x="9220200" y="971550"/>
          <p14:tracePt t="81356" x="9175750" y="927100"/>
          <p14:tracePt t="81356" x="9131300" y="882650"/>
          <p14:tracePt t="81369" x="9099550" y="850900"/>
          <p14:tracePt t="81373" x="9042400" y="838200"/>
          <p14:tracePt t="81385" x="8991600" y="819150"/>
          <p14:tracePt t="81400" x="8947150" y="819150"/>
          <p14:tracePt t="81401" x="8902700" y="819150"/>
          <p14:tracePt t="81416" x="8858250" y="819150"/>
          <p14:tracePt t="81429" x="8801100" y="838200"/>
          <p14:tracePt t="81433" x="8737600" y="863600"/>
          <p14:tracePt t="81445" x="8680450" y="895350"/>
          <p14:tracePt t="81449" x="8623300" y="927100"/>
          <p14:tracePt t="81460" x="8578850" y="958850"/>
          <p14:tracePt t="81466" x="8534400" y="984250"/>
          <p14:tracePt t="81476" x="8470900" y="1028700"/>
          <p14:tracePt t="81476" x="8413750" y="1073150"/>
          <p14:tracePt t="81490" x="8350250" y="1149350"/>
          <p14:tracePt t="81492" x="8280400" y="1225550"/>
          <p14:tracePt t="81506" x="8204200" y="1301750"/>
          <p14:tracePt t="81506" x="8140700" y="1403350"/>
          <p14:tracePt t="81520" x="8083550" y="1511300"/>
          <p14:tracePt t="81522" x="8039100" y="1625600"/>
          <p14:tracePt t="81535" x="7994650" y="1720850"/>
          <p14:tracePt t="81540" x="7975600" y="1822450"/>
          <p14:tracePt t="81550" x="7975600" y="1898650"/>
          <p14:tracePt t="81557" x="7975600" y="1987550"/>
          <p14:tracePt t="81565" x="7975600" y="2076450"/>
          <p14:tracePt t="81566" x="7975600" y="2152650"/>
          <p14:tracePt t="81595" x="7975600" y="2228850"/>
          <p14:tracePt t="81595" x="7994650" y="2273300"/>
          <p14:tracePt t="81600" x="8026400" y="2317750"/>
          <p14:tracePt t="81610" x="8039100" y="2343150"/>
          <p14:tracePt t="81624" x="8083550" y="2374900"/>
          <p14:tracePt t="81627" x="8128000" y="2387600"/>
          <p14:tracePt t="81640" x="8185150" y="2419350"/>
          <p14:tracePt t="81643" x="8229600" y="2419350"/>
          <p14:tracePt t="81656" x="8280400" y="2438400"/>
          <p14:tracePt t="81656" x="8305800" y="2438400"/>
          <p14:tracePt t="81669" x="8324850" y="2438400"/>
          <p14:tracePt t="81673" x="8337550" y="2438400"/>
          <p14:tracePt t="81685" x="8350250" y="2438400"/>
          <p14:tracePt t="81700" x="8369300" y="2406650"/>
          <p14:tracePt t="81702" x="8413750" y="2343150"/>
          <p14:tracePt t="81716" x="8470900" y="2120900"/>
          <p14:tracePt t="81730" x="8483600" y="1974850"/>
          <p14:tracePt t="81733" x="8502650" y="1854200"/>
          <p14:tracePt t="81745" x="8502650" y="1720850"/>
          <p14:tracePt t="81750" x="8470900" y="1581150"/>
          <p14:tracePt t="81760" x="8458200" y="1479550"/>
          <p14:tracePt t="81775" x="8413750" y="1371600"/>
          <p14:tracePt t="81778" x="8369300" y="1282700"/>
          <p14:tracePt t="81790" x="8293100" y="1238250"/>
          <p14:tracePt t="81806" x="8229600" y="1212850"/>
          <p14:tracePt t="81806" x="8185150" y="1193800"/>
          <p14:tracePt t="81820" x="8140700" y="1193800"/>
          <p14:tracePt t="81824" x="8096250" y="1193800"/>
          <p14:tracePt t="81849" x="8051800" y="1212850"/>
          <p14:tracePt t="81852" x="8007350" y="1238250"/>
          <p14:tracePt t="81865" x="7975600" y="1346200"/>
          <p14:tracePt t="81866" x="7950200" y="1447800"/>
          <p14:tracePt t="81880" x="7950200" y="1600200"/>
          <p14:tracePt t="81882" x="7950200" y="1733550"/>
          <p14:tracePt t="81895" x="7962900" y="1854200"/>
          <p14:tracePt t="81896" x="7994650" y="2000250"/>
          <p14:tracePt t="81910" x="8051800" y="2120900"/>
          <p14:tracePt t="81910" x="8115300" y="2241550"/>
          <p14:tracePt t="81925" x="8185150" y="2330450"/>
          <p14:tracePt t="81928" x="8280400" y="2406650"/>
          <p14:tracePt t="81940" x="8369300" y="2495550"/>
          <p14:tracePt t="81943" x="8470900" y="2540000"/>
          <p14:tracePt t="81956" x="8559800" y="2584450"/>
          <p14:tracePt t="81969" x="8667750" y="2616200"/>
          <p14:tracePt t="81973" x="8756650" y="2628900"/>
          <p14:tracePt t="81985" x="8801100" y="2628900"/>
          <p14:tracePt t="82000" x="8813800" y="2628900"/>
          <p14:tracePt t="82030" x="8832850" y="2597150"/>
          <p14:tracePt t="82033" x="8832850" y="2571750"/>
          <p14:tracePt t="82045" x="8832850" y="2508250"/>
          <p14:tracePt t="82050" x="8832850" y="2451100"/>
          <p14:tracePt t="82059" x="8801100" y="2387600"/>
          <p14:tracePt t="82066" x="8788400" y="2343150"/>
          <p14:tracePt t="82075" x="8756650" y="2298700"/>
          <p14:tracePt t="82083" x="8724900" y="2273300"/>
          <p14:tracePt t="82091" x="8693150" y="2228850"/>
          <p14:tracePt t="82091" x="8667750" y="2209800"/>
          <p14:tracePt t="82106" x="8667750" y="2197100"/>
          <p14:tracePt t="82106" x="8648700" y="2197100"/>
          <p14:tracePt t="82119" x="8648700" y="2184400"/>
          <p14:tracePt t="82270" x="8648700" y="2197100"/>
          <p14:tracePt t="82285" x="8648700" y="2209800"/>
          <p14:tracePt t="82300" x="8648700" y="2228850"/>
          <p14:tracePt t="82315" x="8648700" y="2241550"/>
          <p14:tracePt t="83906" x="8636000" y="2241550"/>
          <p14:tracePt t="83920" x="8623300" y="2241550"/>
          <p14:tracePt t="83922" x="8604250" y="2241550"/>
          <p14:tracePt t="83941" x="8591550" y="2241550"/>
          <p14:tracePt t="83951" x="8578850" y="2241550"/>
          <p14:tracePt t="83966" x="8559800" y="2254250"/>
          <p14:tracePt t="83980" x="8547100" y="2254250"/>
          <p14:tracePt t="83982" x="8502650" y="2286000"/>
          <p14:tracePt t="83995" x="8458200" y="2298700"/>
          <p14:tracePt t="83999" x="8413750" y="2317750"/>
          <p14:tracePt t="84025" x="8369300" y="2343150"/>
          <p14:tracePt t="84025" x="8324850" y="2362200"/>
          <p14:tracePt t="84027" x="8280400" y="2387600"/>
          <p14:tracePt t="84041" x="8229600" y="2419350"/>
          <p14:tracePt t="84055" x="8185150" y="2451100"/>
          <p14:tracePt t="84058" x="8140700" y="2495550"/>
          <p14:tracePt t="84070" x="8096250" y="2527300"/>
          <p14:tracePt t="84075" x="8039100" y="2571750"/>
          <p14:tracePt t="84085" x="7975600" y="2616200"/>
          <p14:tracePt t="84085" x="7905750" y="2673350"/>
          <p14:tracePt t="84100" x="7842250" y="2736850"/>
          <p14:tracePt t="84100" x="7772400" y="2781300"/>
          <p14:tracePt t="84115" x="7696200" y="2838450"/>
          <p14:tracePt t="84115" x="7620000" y="2895600"/>
          <p14:tracePt t="84145" x="7543800" y="2959100"/>
          <p14:tracePt t="84145" x="7454900" y="3016250"/>
          <p14:tracePt t="84149" x="7378700" y="3079750"/>
          <p14:tracePt t="84160" x="7289800" y="3149600"/>
          <p14:tracePt t="84166" x="7213600" y="3225800"/>
          <p14:tracePt t="84175" x="7124700" y="3289300"/>
          <p14:tracePt t="84182" x="7010400" y="3378200"/>
          <p14:tracePt t="84191" x="6889750" y="3467100"/>
          <p14:tracePt t="84205" x="6781800" y="3556000"/>
          <p14:tracePt t="84208" x="6661150" y="3644900"/>
          <p14:tracePt t="84220" x="6604000" y="3708400"/>
          <p14:tracePt t="84235" x="6546850" y="3752850"/>
          <p14:tracePt t="84238" x="6483350" y="3810000"/>
          <p14:tracePt t="84250" x="6438900" y="3854450"/>
          <p14:tracePt t="84253" x="6381750" y="3911600"/>
          <p14:tracePt t="84265" x="6350000" y="3962400"/>
          <p14:tracePt t="84267" x="6305550" y="3987800"/>
          <p14:tracePt t="84281" x="6292850" y="4006850"/>
          <p14:tracePt t="84385" x="6273800" y="3987800"/>
          <p14:tracePt t="84387" x="6229350" y="3943350"/>
          <p14:tracePt t="84400" x="6153150" y="3898900"/>
          <p14:tracePt t="84400" x="6051550" y="3841750"/>
          <p14:tracePt t="84415" x="5930900" y="3778250"/>
          <p14:tracePt t="84430" x="5810250" y="3721100"/>
          <p14:tracePt t="84432" x="5689600" y="3676650"/>
          <p14:tracePt t="84445" x="5575300" y="3644900"/>
          <p14:tracePt t="84449" x="5467350" y="3587750"/>
          <p14:tracePt t="84460" x="5346700" y="3556000"/>
          <p14:tracePt t="84466" x="5257800" y="3511550"/>
          <p14:tracePt t="84475" x="5156200" y="3467100"/>
          <p14:tracePt t="84482" x="5067300" y="3435350"/>
          <p14:tracePt t="84490" x="4978400" y="3390900"/>
          <p14:tracePt t="84491" x="4883150" y="3359150"/>
          <p14:tracePt t="84505" x="4794250" y="3333750"/>
          <p14:tracePt t="84508" x="4724400" y="3314700"/>
          <p14:tracePt t="84521" x="4572000" y="3289300"/>
          <p14:tracePt t="84535" x="4495800" y="3270250"/>
          <p14:tracePt t="84538" x="4438650" y="3257550"/>
          <p14:tracePt t="84550" x="4375150" y="3257550"/>
          <p14:tracePt t="84555" x="4318000" y="3225800"/>
          <p14:tracePt t="84565" x="4260850" y="3213100"/>
          <p14:tracePt t="84580" x="4197350" y="3200400"/>
          <p14:tracePt t="84583" x="4152900" y="3181350"/>
          <p14:tracePt t="84595" x="4076700" y="3181350"/>
          <p14:tracePt t="84610" x="4006850" y="3168650"/>
          <p14:tracePt t="84613" x="3911600" y="3149600"/>
          <p14:tracePt t="84625" x="3810000" y="3136900"/>
          <p14:tracePt t="84628" x="3721100" y="3105150"/>
          <p14:tracePt t="84640" x="3613150" y="3079750"/>
          <p14:tracePt t="84643" x="3511550" y="3048000"/>
          <p14:tracePt t="84655" x="3378200" y="3035300"/>
          <p14:tracePt t="84656" x="3257550" y="3003550"/>
          <p14:tracePt t="84671" x="3105150" y="2971800"/>
          <p14:tracePt t="84671" x="2971800" y="2946400"/>
          <p14:tracePt t="84685" x="2825750" y="2895600"/>
          <p14:tracePt t="84685" x="2705100" y="2870200"/>
          <p14:tracePt t="84700" x="2584450" y="2838450"/>
          <p14:tracePt t="84702" x="2482850" y="2825750"/>
          <p14:tracePt t="84715" x="2387600" y="2806700"/>
          <p14:tracePt t="84715" x="2298700" y="2794000"/>
          <p14:tracePt t="84730" x="2241550" y="2781300"/>
          <p14:tracePt t="84732" x="2197100" y="2781300"/>
          <p14:tracePt t="84745" x="2165350" y="2762250"/>
          <p14:tracePt t="84745" x="2152650" y="2762250"/>
          <p14:tracePt t="84775" x="2133600" y="2762250"/>
          <p14:tracePt t="143996" x="2133600" y="2749550"/>
          <p14:tracePt t="144011" x="2133600" y="2736850"/>
          <p14:tracePt t="144016" x="2133600" y="2717800"/>
          <p14:tracePt t="144026" x="2133600" y="2673350"/>
          <p14:tracePt t="144029" x="2133600" y="2660650"/>
          <p14:tracePt t="144041" x="2152650" y="2616200"/>
          <p14:tracePt t="144046" x="2152650" y="2597150"/>
          <p14:tracePt t="144056" x="2152650" y="2552700"/>
          <p14:tracePt t="144058" x="2133600" y="2482850"/>
          <p14:tracePt t="144071" x="2108200" y="2362200"/>
          <p14:tracePt t="144075" x="2063750" y="2228850"/>
          <p14:tracePt t="144086" x="1974850" y="2044700"/>
          <p14:tracePt t="144086" x="1879600" y="1879600"/>
          <p14:tracePt t="144101" x="1765300" y="1689100"/>
          <p14:tracePt t="144103" x="1625600" y="1479550"/>
          <p14:tracePt t="144117" x="1327150" y="1060450"/>
          <p14:tracePt t="144133" x="971550" y="660400"/>
          <p14:tracePt t="144146" x="762000" y="463550"/>
          <p14:tracePt t="144161" x="539750" y="298450"/>
          <p14:tracePt t="144163" x="298450" y="133350"/>
          <p14:tracePt t="144206" x="12166600" y="558800"/>
          <p14:tracePt t="144208" x="12103100" y="514350"/>
          <p14:tracePt t="144220" x="12033250" y="482600"/>
          <p14:tracePt t="144223" x="11982450" y="450850"/>
          <p14:tracePt t="144235" x="11925300" y="425450"/>
          <p14:tracePt t="144238" x="11874500" y="406400"/>
          <p14:tracePt t="144250" x="11817350" y="387350"/>
          <p14:tracePt t="144253" x="11753850" y="374650"/>
          <p14:tracePt t="144266" x="11684000" y="368300"/>
          <p14:tracePt t="144268" x="11607800" y="368300"/>
          <p14:tracePt t="144281" x="11537950" y="368300"/>
          <p14:tracePt t="144283" x="11468100" y="368300"/>
          <p14:tracePt t="144295" x="11398250" y="368300"/>
          <p14:tracePt t="144299" x="11334750" y="374650"/>
          <p14:tracePt t="144310" x="11264900" y="393700"/>
          <p14:tracePt t="144316" x="11163300" y="419100"/>
          <p14:tracePt t="144326" x="11049000" y="450850"/>
          <p14:tracePt t="144341" x="10896600" y="495300"/>
          <p14:tracePt t="144343" x="10750550" y="539750"/>
          <p14:tracePt t="144356" x="10661650" y="577850"/>
          <p14:tracePt t="144370" x="10572750" y="622300"/>
          <p14:tracePt t="144373" x="10490200" y="673100"/>
          <p14:tracePt t="144386" x="10433050" y="723900"/>
          <p14:tracePt t="144388" x="10382250" y="787400"/>
          <p14:tracePt t="144400" x="10344150" y="844550"/>
          <p14:tracePt t="144402" x="10318750" y="901700"/>
          <p14:tracePt t="144416" x="10306050" y="958850"/>
          <p14:tracePt t="144416" x="10306050" y="1003300"/>
          <p14:tracePt t="144431" x="10306050" y="1060450"/>
          <p14:tracePt t="144433" x="10306050" y="1117600"/>
          <p14:tracePt t="144445" x="10306050" y="1168400"/>
          <p14:tracePt t="144449" x="10299700" y="1219200"/>
          <p14:tracePt t="144475" x="10293350" y="1270000"/>
          <p14:tracePt t="144478" x="10280650" y="1346200"/>
          <p14:tracePt t="144490" x="10255250" y="1479550"/>
          <p14:tracePt t="144493" x="10229850" y="1574800"/>
          <p14:tracePt t="144506" x="10210800" y="1676400"/>
          <p14:tracePt t="144508" x="10185400" y="1771650"/>
          <p14:tracePt t="144521" x="10160000" y="1854200"/>
          <p14:tracePt t="144535" x="10134600" y="1936750"/>
          <p14:tracePt t="144538" x="10109200" y="2012950"/>
          <p14:tracePt t="144551" x="10096500" y="2082800"/>
          <p14:tracePt t="144566" x="10090150" y="2159000"/>
          <p14:tracePt t="144568" x="10090150" y="2254250"/>
          <p14:tracePt t="144581" x="10090150" y="2362200"/>
          <p14:tracePt t="144583" x="10090150" y="2489200"/>
          <p14:tracePt t="144595" x="10096500" y="2628900"/>
          <p14:tracePt t="144599" x="10102850" y="2781300"/>
          <p14:tracePt t="144611" x="10115550" y="2933700"/>
          <p14:tracePt t="144616" x="10115550" y="3048000"/>
          <p14:tracePt t="144625" x="10115550" y="3136900"/>
          <p14:tracePt t="144633" x="10102850" y="3206750"/>
          <p14:tracePt t="144641" x="10090150" y="3263900"/>
          <p14:tracePt t="144641" x="10071100" y="3327400"/>
          <p14:tracePt t="144655" x="10052050" y="3390900"/>
          <p14:tracePt t="144658" x="10039350" y="3486150"/>
          <p14:tracePt t="144671" x="10026650" y="3625850"/>
          <p14:tracePt t="144673" x="10007600" y="3810000"/>
          <p14:tracePt t="144686" x="9982200" y="4032250"/>
          <p14:tracePt t="144688" x="9950450" y="4203700"/>
          <p14:tracePt t="144701" x="9912350" y="4330700"/>
          <p14:tracePt t="144716" x="9861550" y="4425950"/>
          <p14:tracePt t="144718" x="9804400" y="4495800"/>
          <p14:tracePt t="144732" x="9747250" y="4540250"/>
          <p14:tracePt t="144745" x="9683750" y="4578350"/>
          <p14:tracePt t="144748" x="9626600" y="4616450"/>
          <p14:tracePt t="144760" x="9569450" y="4635500"/>
          <p14:tracePt t="144766" x="9525000" y="4654550"/>
          <p14:tracePt t="144775" x="9486900" y="4660900"/>
          <p14:tracePt t="144782" x="9467850" y="4667250"/>
          <p14:tracePt t="144791" x="9455150" y="4673600"/>
          <p14:tracePt t="144805" x="9448800" y="4673600"/>
          <p14:tracePt t="144852" x="9442450" y="4679950"/>
          <p14:tracePt t="144866" x="9429750" y="4692650"/>
          <p14:tracePt t="144868" x="9410700" y="4718050"/>
          <p14:tracePt t="144883" x="9340850" y="4787900"/>
          <p14:tracePt t="144910" x="9302750" y="4838700"/>
          <p14:tracePt t="144913" x="9264650" y="4889500"/>
          <p14:tracePt t="144914" x="9226550" y="4940300"/>
          <p14:tracePt t="144926" x="9201150" y="4978400"/>
          <p14:tracePt t="144940" x="9182100" y="5010150"/>
          <p14:tracePt t="144944" x="9175750" y="5048250"/>
          <p14:tracePt t="144955" x="9169400" y="5105400"/>
          <p14:tracePt t="144964" x="9175750" y="5181600"/>
          <p14:tracePt t="144971" x="9201150" y="5270500"/>
          <p14:tracePt t="144986" x="9232900" y="5346700"/>
          <p14:tracePt t="144989" x="9271000" y="5403850"/>
          <p14:tracePt t="145005" x="9309100" y="5461000"/>
          <p14:tracePt t="145016" x="9328150" y="5486400"/>
          <p14:tracePt t="145026" x="9340850" y="5499100"/>
          <p14:tracePt t="145032" x="9353550" y="5518150"/>
          <p14:tracePt t="145033" x="9359900" y="5537200"/>
          <p14:tracePt t="145048" x="9366250" y="5575300"/>
          <p14:tracePt t="145061" x="9372600" y="5594350"/>
          <p14:tracePt t="145066" x="9372600" y="5613400"/>
          <p14:tracePt t="145076" x="9378950" y="5632450"/>
          <p14:tracePt t="145091" x="9378950" y="5638800"/>
          <p14:tracePt t="145422" x="9372600" y="5632450"/>
          <p14:tracePt t="145435" x="9366250" y="5619750"/>
          <p14:tracePt t="145438" x="9353550" y="5594350"/>
          <p14:tracePt t="145451" x="9334500" y="5562600"/>
          <p14:tracePt t="145466" x="9315450" y="5537200"/>
          <p14:tracePt t="145472" x="9290050" y="5505450"/>
          <p14:tracePt t="145481" x="9277350" y="5480050"/>
          <p14:tracePt t="145496" x="9251950" y="5448300"/>
          <p14:tracePt t="145496" x="9239250" y="5429250"/>
          <p14:tracePt t="145511" x="9194800" y="5397500"/>
          <p14:tracePt t="145525" x="9182100" y="5384800"/>
          <p14:tracePt t="145528" x="9163050" y="5372100"/>
          <p14:tracePt t="145541" x="9156700" y="5365750"/>
          <p14:tracePt t="145544" x="9131300" y="5359400"/>
          <p14:tracePt t="145555" x="9118600" y="5353050"/>
          <p14:tracePt t="145561" x="9105900" y="5346700"/>
          <p14:tracePt t="145571" x="9086850" y="5340350"/>
          <p14:tracePt t="145578" x="9067800" y="5340350"/>
          <p14:tracePt t="145601" x="9048750" y="5334000"/>
          <p14:tracePt t="145603" x="9029700" y="5334000"/>
          <p14:tracePt t="145616" x="9017000" y="5334000"/>
          <p14:tracePt t="145617" x="9010650" y="5334000"/>
          <p14:tracePt t="145631" x="9004300" y="5334000"/>
          <p14:tracePt t="145646" x="8997950" y="5334000"/>
          <p14:tracePt t="145646" x="8985250" y="5334000"/>
          <p14:tracePt t="145661" x="8972550" y="5334000"/>
          <p14:tracePt t="145675" x="8959850" y="5340350"/>
          <p14:tracePt t="145679" x="8940800" y="5340350"/>
          <p14:tracePt t="145691" x="8934450" y="5340350"/>
          <p14:tracePt t="145695" x="8915400" y="5340350"/>
          <p14:tracePt t="145705" x="8909050" y="5346700"/>
          <p14:tracePt t="145720" x="8902700" y="5346700"/>
          <p14:tracePt t="145735" x="8896350" y="5346700"/>
          <p14:tracePt t="145751" x="8890000" y="5346700"/>
          <p14:tracePt t="145753" x="8883650" y="5346700"/>
          <p14:tracePt t="145766" x="8864600" y="5346700"/>
          <p14:tracePt t="145781" x="8820150" y="5340350"/>
          <p14:tracePt t="145796" x="8775700" y="5327650"/>
          <p14:tracePt t="145798" x="8712200" y="5314950"/>
          <p14:tracePt t="145811" x="8655050" y="5302250"/>
          <p14:tracePt t="145815" x="8597900" y="5289550"/>
          <p14:tracePt t="145826" x="8547100" y="5276850"/>
          <p14:tracePt t="145841" x="8502650" y="5257800"/>
          <p14:tracePt t="145844" x="8451850" y="5245100"/>
          <p14:tracePt t="145856" x="8401050" y="5232400"/>
          <p14:tracePt t="145871" x="8356600" y="5226050"/>
          <p14:tracePt t="145873" x="8318500" y="5213350"/>
          <p14:tracePt t="145885" x="8293100" y="5207000"/>
          <p14:tracePt t="145888" x="8280400" y="5207000"/>
          <p14:tracePt t="145901" x="8274050" y="5200650"/>
          <p14:tracePt t="146111" x="8267700" y="5200650"/>
          <p14:tracePt t="146140" x="8261350" y="5200650"/>
          <p14:tracePt t="146143" x="8255000" y="5194300"/>
          <p14:tracePt t="146143" x="8242300" y="5194300"/>
          <p14:tracePt t="146156" x="8235950" y="5194300"/>
          <p14:tracePt t="146158" x="8229600" y="5194300"/>
          <p14:tracePt t="146171" x="8223250" y="5194300"/>
          <p14:tracePt t="146216" x="8216900" y="5194300"/>
          <p14:tracePt t="146231" x="8210550" y="5194300"/>
          <p14:tracePt t="146247" x="8197850" y="5194300"/>
          <p14:tracePt t="146261" x="8178800" y="5194300"/>
          <p14:tracePt t="146263" x="8153400" y="5194300"/>
          <p14:tracePt t="146276" x="8115300" y="5194300"/>
          <p14:tracePt t="146278" x="8077200" y="5194300"/>
          <p14:tracePt t="146290" x="8039100" y="5194300"/>
          <p14:tracePt t="146293" x="7994650" y="5187950"/>
          <p14:tracePt t="146306" x="7956550" y="5181600"/>
          <p14:tracePt t="146306" x="7918450" y="5175250"/>
          <p14:tracePt t="146321" x="7886700" y="5168900"/>
          <p14:tracePt t="146323" x="7867650" y="5162550"/>
          <p14:tracePt t="146335" x="7854950" y="5162550"/>
          <p14:tracePt t="146339" x="7848600" y="5162550"/>
          <p14:tracePt t="146351" x="7842250" y="5162550"/>
          <p14:tracePt t="146651" x="7842250" y="5156200"/>
          <p14:tracePt t="146981" x="7835900" y="5156200"/>
          <p14:tracePt t="147010" x="7829550" y="5156200"/>
          <p14:tracePt t="147026" x="7823200" y="5156200"/>
          <p14:tracePt t="147041" x="7823200" y="5162550"/>
          <p14:tracePt t="147070" x="7816850" y="5162550"/>
          <p14:tracePt t="147073" x="7810500" y="5162550"/>
          <p14:tracePt t="147100" x="7804150" y="5162550"/>
          <p14:tracePt t="147117" x="7797800" y="5162550"/>
          <p14:tracePt t="147160" x="7791450" y="5162550"/>
          <p14:tracePt t="147866" x="7791450" y="5156200"/>
          <p14:tracePt t="147881" x="7797800" y="5156200"/>
          <p14:tracePt t="147896" x="7804150" y="5149850"/>
          <p14:tracePt t="147911" x="7816850" y="5149850"/>
          <p14:tracePt t="147925" x="7823200" y="5149850"/>
          <p14:tracePt t="147927" x="7835900" y="5149850"/>
          <p14:tracePt t="147956" x="7842250" y="5149850"/>
          <p14:tracePt t="147957" x="7854950" y="5149850"/>
          <p14:tracePt t="147972" x="7893050" y="5143500"/>
          <p14:tracePt t="147986" x="7912100" y="5143500"/>
          <p14:tracePt t="147988" x="7943850" y="5143500"/>
          <p14:tracePt t="148001" x="7969250" y="5143500"/>
          <p14:tracePt t="148003" x="8001000" y="5130800"/>
          <p14:tracePt t="148016" x="8070850" y="5118100"/>
          <p14:tracePt t="148018" x="8147050" y="5105400"/>
          <p14:tracePt t="148032" x="8331200" y="5067300"/>
          <p14:tracePt t="148046" x="8407400" y="5048250"/>
          <p14:tracePt t="148048" x="8483600" y="5035550"/>
          <p14:tracePt t="148061" x="8547100" y="5022850"/>
          <p14:tracePt t="148076" x="8597900" y="5016500"/>
          <p14:tracePt t="148079" x="8642350" y="5003800"/>
          <p14:tracePt t="148091" x="8667750" y="4997450"/>
          <p14:tracePt t="148106" x="8680450" y="4997450"/>
          <p14:tracePt t="148107" x="8686800" y="4997450"/>
          <p14:tracePt t="148121" x="8693150" y="4997450"/>
          <p14:tracePt t="148166" x="8686800" y="4997450"/>
          <p14:tracePt t="148181" x="8667750" y="4997450"/>
          <p14:tracePt t="148182" x="8636000" y="4997450"/>
          <p14:tracePt t="148196" x="8572500" y="4997450"/>
          <p14:tracePt t="148197" x="8496300" y="4997450"/>
          <p14:tracePt t="148210" x="8413750" y="4997450"/>
          <p14:tracePt t="148214" x="8324850" y="4997450"/>
          <p14:tracePt t="148226" x="8235950" y="4997450"/>
          <p14:tracePt t="148232" x="8147050" y="4991100"/>
          <p14:tracePt t="148241" x="8064500" y="4991100"/>
          <p14:tracePt t="148248" x="7981950" y="4984750"/>
          <p14:tracePt t="148271" x="7918450" y="4984750"/>
          <p14:tracePt t="148273" x="7867650" y="4984750"/>
          <p14:tracePt t="148274" x="7816850" y="4984750"/>
          <p14:tracePt t="148286" x="7804150" y="4984750"/>
          <p14:tracePt t="148301" x="7791450" y="4984750"/>
          <p14:tracePt t="148316" x="7785100" y="4984750"/>
          <p14:tracePt t="148766" x="7785100" y="4991100"/>
          <p14:tracePt t="148781" x="7785100" y="4997450"/>
          <p14:tracePt t="148826" x="7785100" y="5003800"/>
          <p14:tracePt t="149636" x="7785100" y="5010150"/>
          <p14:tracePt t="149711" x="7785100" y="5016500"/>
          <p14:tracePt t="149714" x="7791450" y="5016500"/>
          <p14:tracePt t="149756" x="7823200" y="5022850"/>
          <p14:tracePt t="149758" x="7867650" y="5022850"/>
          <p14:tracePt t="149771" x="7905750" y="5022850"/>
          <p14:tracePt t="149786" x="7943850" y="5016500"/>
          <p14:tracePt t="149788" x="7969250" y="5016500"/>
          <p14:tracePt t="149801" x="7988300" y="5010150"/>
          <p14:tracePt t="149803" x="8001000" y="5010150"/>
          <p14:tracePt t="149816" x="8013700" y="5003800"/>
          <p14:tracePt t="149818" x="8020050" y="5003800"/>
          <p14:tracePt t="149831" x="8026400" y="5003800"/>
          <p14:tracePt t="149848" x="8032750" y="4997450"/>
          <p14:tracePt t="149891" x="8039100" y="4997450"/>
          <p14:tracePt t="150026" x="8032750" y="4997450"/>
          <p14:tracePt t="150041" x="8032750" y="5003800"/>
          <p14:tracePt t="150071" x="8026400" y="5003800"/>
          <p14:tracePt t="150086" x="8026400" y="5010150"/>
          <p14:tracePt t="150101" x="8020050" y="5010150"/>
          <p14:tracePt t="150116" x="8013700" y="5010150"/>
          <p14:tracePt t="150131" x="8013700" y="5016500"/>
          <p14:tracePt t="150132" x="8007350" y="5016500"/>
          <p14:tracePt t="150176" x="8001000" y="5022850"/>
          <p14:tracePt t="150191" x="7994650" y="5022850"/>
          <p14:tracePt t="150207" x="7988300" y="5029200"/>
          <p14:tracePt t="150221" x="7981950" y="5029200"/>
          <p14:tracePt t="150236" x="7975600" y="5029200"/>
          <p14:tracePt t="150251" x="7975600" y="5035550"/>
          <p14:tracePt t="150253" x="7969250" y="5035550"/>
          <p14:tracePt t="150281" x="7962900" y="5035550"/>
          <p14:tracePt t="150283" x="7962900" y="5041900"/>
          <p14:tracePt t="150326" x="7943850" y="5041900"/>
          <p14:tracePt t="150328" x="7924800" y="5048250"/>
          <p14:tracePt t="150328" x="7899400" y="5048250"/>
          <p14:tracePt t="150341" x="7893050" y="5048250"/>
          <p14:tracePt t="150356" x="7886700" y="5048250"/>
          <p14:tracePt t="150358" x="7874000" y="5048250"/>
          <p14:tracePt t="150371" x="7867650" y="5048250"/>
          <p14:tracePt t="150373" x="7861300" y="5048250"/>
          <p14:tracePt t="150386" x="7854950" y="5048250"/>
          <p14:tracePt t="150401" x="7848600" y="5048250"/>
          <p14:tracePt t="150416" x="7842250" y="5048250"/>
          <p14:tracePt t="150418" x="7842250" y="5054600"/>
          <p14:tracePt t="150431" x="7835900" y="5054600"/>
          <p14:tracePt t="150461" x="7829550" y="5054600"/>
          <p14:tracePt t="150463" x="7823200" y="5054600"/>
          <p14:tracePt t="150476" x="7823200" y="5060950"/>
          <p14:tracePt t="150478" x="7816850" y="5060950"/>
          <p14:tracePt t="150506" x="7810500" y="5060950"/>
          <p14:tracePt t="150508" x="7804150" y="5060950"/>
          <p14:tracePt t="150536" x="7797800" y="5067300"/>
          <p14:tracePt t="150551" x="7791450" y="5067300"/>
          <p14:tracePt t="150553" x="7791450" y="5073650"/>
          <p14:tracePt t="150566" x="7778750" y="5080000"/>
          <p14:tracePt t="150569" x="7772400" y="5080000"/>
          <p14:tracePt t="150581" x="7753350" y="5080000"/>
          <p14:tracePt t="150582" x="7747000" y="5086350"/>
          <p14:tracePt t="150596" x="7740650" y="5086350"/>
          <p14:tracePt t="150598" x="7734300" y="5086350"/>
          <p14:tracePt t="150611" x="7734300" y="5092700"/>
          <p14:tracePt t="150626" x="7727950" y="5092700"/>
          <p14:tracePt t="150657" x="7721600" y="5092700"/>
          <p14:tracePt t="150836" x="7721600" y="5086350"/>
          <p14:tracePt t="150839" x="7727950" y="5086350"/>
          <p14:tracePt t="150896" x="7727950" y="5080000"/>
          <p14:tracePt t="150898" x="7734300" y="5080000"/>
          <p14:tracePt t="151886" x="7747000" y="5080000"/>
          <p14:tracePt t="151888" x="7785100" y="5080000"/>
          <p14:tracePt t="151902" x="7924800" y="5073650"/>
          <p14:tracePt t="151916" x="8007350" y="5073650"/>
          <p14:tracePt t="151918" x="8096250" y="5067300"/>
          <p14:tracePt t="151931" x="8185150" y="5067300"/>
          <p14:tracePt t="151932" x="8255000" y="5067300"/>
          <p14:tracePt t="151946" x="8324850" y="5067300"/>
          <p14:tracePt t="151946" x="8375650" y="5067300"/>
          <p14:tracePt t="151961" x="8413750" y="5067300"/>
          <p14:tracePt t="151963" x="8445500" y="5067300"/>
          <p14:tracePt t="151976" x="8464550" y="5067300"/>
          <p14:tracePt t="152006" x="8470900" y="5067300"/>
          <p14:tracePt t="152021" x="8483600" y="5067300"/>
          <p14:tracePt t="152021" x="8502650" y="5067300"/>
          <p14:tracePt t="152036" x="8540750" y="5060950"/>
          <p14:tracePt t="152038" x="8585200" y="5054600"/>
          <p14:tracePt t="152051" x="8636000" y="5048250"/>
          <p14:tracePt t="152053" x="8667750" y="5041900"/>
          <p14:tracePt t="152066" x="8693150" y="5041900"/>
          <p14:tracePt t="152068" x="8705850" y="5041900"/>
          <p14:tracePt t="152082" x="8712200" y="5041900"/>
          <p14:tracePt t="152141" x="8705850" y="5041900"/>
          <p14:tracePt t="152156" x="8699500" y="5041900"/>
          <p14:tracePt t="152158" x="8693150" y="5041900"/>
          <p14:tracePt t="152186" x="8674100" y="5048250"/>
          <p14:tracePt t="152188" x="8661400" y="5054600"/>
          <p14:tracePt t="152189" x="8648700" y="5054600"/>
          <p14:tracePt t="152201" x="8642350" y="5060950"/>
          <p14:tracePt t="152216" x="8636000" y="5060950"/>
          <p14:tracePt t="152231" x="8629650" y="5060950"/>
          <p14:tracePt t="152246" x="8623300" y="5060950"/>
          <p14:tracePt t="152261" x="8616950" y="5060950"/>
          <p14:tracePt t="152291" x="8610600" y="5060950"/>
          <p14:tracePt t="152293" x="8604250" y="5060950"/>
          <p14:tracePt t="152306" x="8597900" y="5060950"/>
          <p14:tracePt t="152321" x="8597900" y="5067300"/>
          <p14:tracePt t="152323" x="8591550" y="5067300"/>
          <p14:tracePt t="152336" x="8585200" y="5073650"/>
          <p14:tracePt t="152342" x="8578850" y="5073650"/>
          <p14:tracePt t="152351" x="8566150" y="5080000"/>
          <p14:tracePt t="152366" x="8559800" y="5086350"/>
          <p14:tracePt t="152369" x="8553450" y="5086350"/>
          <p14:tracePt t="152381" x="8547100" y="5086350"/>
          <p14:tracePt t="152396" x="8540750" y="5086350"/>
          <p14:tracePt t="152396" x="8534400" y="5086350"/>
          <p14:tracePt t="152411" x="8509000" y="5092700"/>
          <p14:tracePt t="152413" x="8470900" y="5099050"/>
          <p14:tracePt t="152426" x="8426450" y="5105400"/>
          <p14:tracePt t="152430" x="8388350" y="5105400"/>
          <p14:tracePt t="152441" x="8350250" y="5105400"/>
          <p14:tracePt t="152446" x="8324850" y="5105400"/>
          <p14:tracePt t="152456" x="8312150" y="5105400"/>
          <p14:tracePt t="152463" x="8293100" y="5105400"/>
          <p14:tracePt t="152591" x="8293100" y="5099050"/>
          <p14:tracePt t="152606" x="8293100" y="5092700"/>
          <p14:tracePt t="152621" x="8293100" y="5086350"/>
          <p14:tracePt t="152636" x="8293100" y="5080000"/>
          <p14:tracePt t="152651" x="8293100" y="5073650"/>
          <p14:tracePt t="152653" x="8293100" y="5067300"/>
          <p14:tracePt t="152666" x="8286750" y="5067300"/>
          <p14:tracePt t="152668" x="8286750" y="5060950"/>
          <p14:tracePt t="152681" x="8286750" y="5054600"/>
          <p14:tracePt t="152696" x="8280400" y="5048250"/>
          <p14:tracePt t="152696" x="8274050" y="5041900"/>
          <p14:tracePt t="152711" x="8267700" y="5022850"/>
          <p14:tracePt t="152713" x="8248650" y="5003800"/>
          <p14:tracePt t="152726" x="8223250" y="4991100"/>
          <p14:tracePt t="152741" x="8178800" y="4984750"/>
          <p14:tracePt t="152743" x="8128000" y="4991100"/>
          <p14:tracePt t="152771" x="8083550" y="5010150"/>
          <p14:tracePt t="152773" x="8039100" y="5016500"/>
          <p14:tracePt t="152786" x="8007350" y="5035550"/>
          <p14:tracePt t="152788" x="7969250" y="5048250"/>
          <p14:tracePt t="152801" x="7931150" y="5060950"/>
          <p14:tracePt t="152803" x="7899400" y="5073650"/>
          <p14:tracePt t="152831" x="7874000" y="5073650"/>
          <p14:tracePt t="152833" x="7854950" y="5080000"/>
          <p14:tracePt t="152846" x="7848600" y="5080000"/>
          <p14:tracePt t="152861" x="7842250" y="5080000"/>
          <p14:tracePt t="152863" x="7835900" y="5080000"/>
          <p14:tracePt t="152876" x="7823200" y="5080000"/>
          <p14:tracePt t="152877" x="7816850" y="5080000"/>
          <p14:tracePt t="152891" x="7810500" y="5080000"/>
          <p14:tracePt t="152893" x="7785100" y="5080000"/>
          <p14:tracePt t="152906" x="7740650" y="5080000"/>
          <p14:tracePt t="152908" x="7683500" y="5080000"/>
          <p14:tracePt t="152936" x="7626350" y="5080000"/>
          <p14:tracePt t="152938" x="7581900" y="5080000"/>
          <p14:tracePt t="152939" x="7556500" y="5080000"/>
          <p14:tracePt t="152951" x="7550150" y="5080000"/>
          <p14:tracePt t="152966" x="7543800" y="5080000"/>
          <p14:tracePt t="152996" x="7537450" y="5080000"/>
          <p14:tracePt t="153041" x="7531100" y="5080000"/>
          <p14:tracePt t="153056" x="7524750" y="5080000"/>
          <p14:tracePt t="153058" x="7518400" y="5080000"/>
          <p14:tracePt t="153071" x="7505700" y="5080000"/>
          <p14:tracePt t="153073" x="7493000" y="5073650"/>
          <p14:tracePt t="153086" x="7473950" y="5073650"/>
          <p14:tracePt t="153088" x="7454900" y="5067300"/>
          <p14:tracePt t="153101" x="7442200" y="5067300"/>
          <p14:tracePt t="153116" x="7397750" y="5054600"/>
          <p14:tracePt t="153118" x="7346950" y="5041900"/>
          <p14:tracePt t="153131" x="7270750" y="5029200"/>
          <p14:tracePt t="153146" x="7213600" y="5016500"/>
          <p14:tracePt t="153148" x="7156450" y="5003800"/>
          <p14:tracePt t="153161" x="7105650" y="4991100"/>
          <p14:tracePt t="153164" x="7048500" y="4984750"/>
          <p14:tracePt t="153176" x="6985000" y="4972050"/>
          <p14:tracePt t="153181" x="6921500" y="4965700"/>
          <p14:tracePt t="153191" x="6858000" y="4953000"/>
          <p14:tracePt t="153198" x="6800850" y="4946650"/>
          <p14:tracePt t="153206" x="6750050" y="4933950"/>
          <p14:tracePt t="153214" x="6699250" y="4921250"/>
          <p14:tracePt t="153222" x="6616700" y="4902200"/>
          <p14:tracePt t="153236" x="6565900" y="4895850"/>
          <p14:tracePt t="153238" x="6515100" y="4883150"/>
          <p14:tracePt t="153251" x="6470650" y="4876800"/>
          <p14:tracePt t="153251" x="6413500" y="4864100"/>
          <p14:tracePt t="153266" x="6356350" y="4851400"/>
          <p14:tracePt t="153268" x="6299200" y="4851400"/>
          <p14:tracePt t="153281" x="6229350" y="4838700"/>
          <p14:tracePt t="153281" x="6134100" y="4826000"/>
          <p14:tracePt t="153311" x="6026150" y="4813300"/>
          <p14:tracePt t="153314" x="5886450" y="4800600"/>
          <p14:tracePt t="153314" x="5759450" y="4787900"/>
          <p14:tracePt t="153326" x="5657850" y="4775200"/>
          <p14:tracePt t="153341" x="5556250" y="4756150"/>
          <p14:tracePt t="153343" x="5441950" y="4743450"/>
          <p14:tracePt t="153356" x="5321300" y="4724400"/>
          <p14:tracePt t="153358" x="5181600" y="4699000"/>
          <p14:tracePt t="153386" x="5029200" y="4686300"/>
          <p14:tracePt t="153386" x="4889500" y="4673600"/>
          <p14:tracePt t="153389" x="4749800" y="4667250"/>
          <p14:tracePt t="153401" x="4641850" y="4660900"/>
          <p14:tracePt t="153403" x="4546600" y="4654550"/>
          <p14:tracePt t="153416" x="4470400" y="4641850"/>
          <p14:tracePt t="153418" x="4394200" y="4635500"/>
          <p14:tracePt t="153431" x="4311650" y="4629150"/>
          <p14:tracePt t="153446" x="4229100" y="4616450"/>
          <p14:tracePt t="153448" x="4159250" y="4610100"/>
          <p14:tracePt t="153461" x="4102100" y="4597400"/>
          <p14:tracePt t="153463" x="4070350" y="4591050"/>
          <p14:tracePt t="153480" x="4038600" y="4584700"/>
          <p14:tracePt t="153491" x="4032250" y="4584700"/>
          <p14:tracePt t="153493" x="4019550" y="4584700"/>
          <p14:tracePt t="153506" x="4013200" y="4584700"/>
          <p14:tracePt t="153521" x="4000500" y="4584700"/>
          <p14:tracePt t="153523" x="3994150" y="4578350"/>
          <p14:tracePt t="153536" x="3975100" y="4578350"/>
          <p14:tracePt t="153536" x="3949700" y="4572000"/>
          <p14:tracePt t="153551" x="3924300" y="4565650"/>
          <p14:tracePt t="153553" x="3892550" y="4552950"/>
          <p14:tracePt t="153566" x="3867150" y="4546600"/>
          <p14:tracePt t="153569" x="3835400" y="4540250"/>
          <p14:tracePt t="153581" x="3816350" y="4533900"/>
          <p14:tracePt t="153586" x="3797300" y="4527550"/>
          <p14:tracePt t="153596" x="3790950" y="4527550"/>
          <p14:tracePt t="153611" x="3784600" y="4527550"/>
          <p14:tracePt t="155382" x="3879850" y="4540250"/>
          <p14:tracePt t="155396" x="4203700" y="4597400"/>
          <p14:tracePt t="155398" x="4749800" y="4724400"/>
          <p14:tracePt t="155411" x="5410200" y="4908550"/>
          <p14:tracePt t="155413" x="6051550" y="5130800"/>
          <p14:tracePt t="155441" x="6667500" y="5384800"/>
          <p14:tracePt t="155441" x="7258050" y="5651500"/>
          <p14:tracePt t="155444" x="7823200" y="5905500"/>
          <p14:tracePt t="155456" x="8337550" y="6127750"/>
          <p14:tracePt t="155458" x="8801100" y="6311900"/>
          <p14:tracePt t="155471" x="9486900" y="6584950"/>
          <p14:tracePt t="155486" x="9677400" y="6661150"/>
          <p14:tracePt t="155488" x="9779000" y="6705600"/>
          <p14:tracePt t="155501" x="9829800" y="6731000"/>
          <p14:tracePt t="155503" x="9848850" y="6737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Accuracy Decreased a small amount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Minimal Overfitting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Low Precision/Recall: Below-Avg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F1 score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Class imbalance issue?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Indistinguishable below-avg and above avg?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C406E6-F204-2D4D-B6C6-BB886527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092" y="1985238"/>
            <a:ext cx="6334350" cy="253323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AABF36-2AEC-FE4A-9859-2A138C504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67"/>
    </mc:Choice>
    <mc:Fallback>
      <p:transition spd="slow" advTm="7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907" x="9798050" y="6699250"/>
          <p14:tracePt t="71921" x="9639300" y="6591300"/>
          <p14:tracePt t="71936" x="9525000" y="6527800"/>
          <p14:tracePt t="71937" x="9378950" y="6451600"/>
          <p14:tracePt t="71951" x="9213850" y="6362700"/>
          <p14:tracePt t="71952" x="9061450" y="6280150"/>
          <p14:tracePt t="71967" x="8915400" y="6203950"/>
          <p14:tracePt t="71967" x="8801100" y="6134100"/>
          <p14:tracePt t="71981" x="8705850" y="6083300"/>
          <p14:tracePt t="71984" x="8604250" y="6026150"/>
          <p14:tracePt t="71997" x="8432800" y="5930900"/>
          <p14:tracePt t="72011" x="8362950" y="5886450"/>
          <p14:tracePt t="72012" x="8299450" y="5848350"/>
          <p14:tracePt t="72026" x="8248650" y="5810250"/>
          <p14:tracePt t="72029" x="8204200" y="5778500"/>
          <p14:tracePt t="72043" x="8128000" y="5727700"/>
          <p14:tracePt t="72056" x="8096250" y="5702300"/>
          <p14:tracePt t="72059" x="8058150" y="5676900"/>
          <p14:tracePt t="72072" x="8020050" y="5638800"/>
          <p14:tracePt t="72086" x="7956550" y="5607050"/>
          <p14:tracePt t="72089" x="7893050" y="5568950"/>
          <p14:tracePt t="72102" x="7810500" y="5537200"/>
          <p14:tracePt t="72116" x="7727950" y="5511800"/>
          <p14:tracePt t="72119" x="7645400" y="5492750"/>
          <p14:tracePt t="72131" x="7556500" y="5467350"/>
          <p14:tracePt t="72132" x="7480300" y="5454650"/>
          <p14:tracePt t="72146" x="7397750" y="5448300"/>
          <p14:tracePt t="72147" x="7334250" y="5435600"/>
          <p14:tracePt t="72161" x="7289800" y="5429250"/>
          <p14:tracePt t="72162" x="7245350" y="5416550"/>
          <p14:tracePt t="72176" x="7213600" y="5403850"/>
          <p14:tracePt t="72177" x="7181850" y="5397500"/>
          <p14:tracePt t="72192" x="7162800" y="5391150"/>
          <p14:tracePt t="72206" x="7143750" y="5378450"/>
          <p14:tracePt t="72221" x="7137400" y="5378450"/>
          <p14:tracePt t="72386" x="7137400" y="5372100"/>
          <p14:tracePt t="72417" x="7137400" y="5365750"/>
          <p14:tracePt t="72462" x="7137400" y="5359400"/>
          <p14:tracePt t="73347" x="7118350" y="5346700"/>
          <p14:tracePt t="73347" x="7080250" y="5314950"/>
          <p14:tracePt t="73361" x="7023100" y="5270500"/>
          <p14:tracePt t="73364" x="6953250" y="5226050"/>
          <p14:tracePt t="73377" x="6877050" y="5181600"/>
          <p14:tracePt t="73391" x="6711950" y="5099050"/>
          <p14:tracePt t="73406" x="6616700" y="5054600"/>
          <p14:tracePt t="73421" x="6432550" y="4978400"/>
          <p14:tracePt t="73436" x="6350000" y="4953000"/>
          <p14:tracePt t="73437" x="6273800" y="4933950"/>
          <p14:tracePt t="73451" x="6210300" y="4914900"/>
          <p14:tracePt t="73454" x="6146800" y="4902200"/>
          <p14:tracePt t="73466" x="6102350" y="4889500"/>
          <p14:tracePt t="73467" x="6070600" y="4883150"/>
          <p14:tracePt t="73481" x="6045200" y="4876800"/>
          <p14:tracePt t="73482" x="6032500" y="4870450"/>
          <p14:tracePt t="73497" x="6026150" y="4870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Below average not as accurate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Below Avg and Above Avg mistaken for each other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Too Many Similarities?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7CE2171-85CD-F74C-8C37-523DF138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368" y="1456330"/>
            <a:ext cx="5099222" cy="394533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6E844A-80B8-6A4D-A860-9B827073E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95"/>
    </mc:Choice>
    <mc:Fallback>
      <p:transition spd="slow" advTm="62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59" x="6026150" y="4838700"/>
          <p14:tracePt t="6388" x="6026150" y="4768850"/>
          <p14:tracePt t="6388" x="6032500" y="4635500"/>
          <p14:tracePt t="6403" x="6032500" y="4273550"/>
          <p14:tracePt t="6404" x="6032500" y="3873500"/>
          <p14:tracePt t="6418" x="6026150" y="3467100"/>
          <p14:tracePt t="6418" x="6019800" y="3067050"/>
          <p14:tracePt t="6433" x="6013450" y="2679700"/>
          <p14:tracePt t="6433" x="5994400" y="2362200"/>
          <p14:tracePt t="6448" x="5988050" y="2120900"/>
          <p14:tracePt t="6448" x="5988050" y="1981200"/>
          <p14:tracePt t="6463" x="5994400" y="1898650"/>
          <p14:tracePt t="6466" x="5994400" y="1860550"/>
          <p14:tracePt t="6478" x="6000750" y="1847850"/>
          <p14:tracePt t="6673" x="6019800" y="1835150"/>
          <p14:tracePt t="6676" x="6064250" y="1809750"/>
          <p14:tracePt t="6688" x="6153150" y="1752600"/>
          <p14:tracePt t="6703" x="6235700" y="1689100"/>
          <p14:tracePt t="6703" x="6292850" y="1638300"/>
          <p14:tracePt t="6718" x="6330950" y="1600200"/>
          <p14:tracePt t="6718" x="6350000" y="1555750"/>
          <p14:tracePt t="6733" x="6362700" y="1511300"/>
          <p14:tracePt t="6735" x="6369050" y="1447800"/>
          <p14:tracePt t="6748" x="6375400" y="1365250"/>
          <p14:tracePt t="6748" x="6375400" y="1276350"/>
          <p14:tracePt t="6763" x="6369050" y="1181100"/>
          <p14:tracePt t="6763" x="6362700" y="1098550"/>
          <p14:tracePt t="6778" x="6362700" y="1028700"/>
          <p14:tracePt t="6778" x="6350000" y="965200"/>
          <p14:tracePt t="6794" x="6330950" y="857250"/>
          <p14:tracePt t="6808" x="6324600" y="819150"/>
          <p14:tracePt t="6808" x="6324600" y="793750"/>
          <p14:tracePt t="6823" x="6324600" y="774700"/>
          <p14:tracePt t="6823" x="6324600" y="762000"/>
          <p14:tracePt t="6838" x="6324600" y="749300"/>
          <p14:tracePt t="7018" x="6324600" y="755650"/>
          <p14:tracePt t="7018" x="6324600" y="762000"/>
          <p14:tracePt t="7021" x="6324600" y="787400"/>
          <p14:tracePt t="7033" x="6324600" y="812800"/>
          <p14:tracePt t="7048" x="6324600" y="844550"/>
          <p14:tracePt t="7048" x="6324600" y="863600"/>
          <p14:tracePt t="7063" x="6330950" y="876300"/>
          <p14:tracePt t="7078" x="6330950" y="901700"/>
          <p14:tracePt t="7080" x="6343650" y="927100"/>
          <p14:tracePt t="7094" x="6369050" y="990600"/>
          <p14:tracePt t="7108" x="6388100" y="1016000"/>
          <p14:tracePt t="7108" x="6394450" y="1047750"/>
          <p14:tracePt t="7123" x="6413500" y="1073150"/>
          <p14:tracePt t="7123" x="6419850" y="1085850"/>
          <p14:tracePt t="7138" x="6432550" y="1104900"/>
          <p14:tracePt t="7138" x="6438900" y="1117600"/>
          <p14:tracePt t="7153" x="6438900" y="1123950"/>
          <p14:tracePt t="7153" x="6445250" y="1136650"/>
          <p14:tracePt t="7168" x="6445250" y="1143000"/>
          <p14:tracePt t="7168" x="6451600" y="1162050"/>
          <p14:tracePt t="7183" x="6457950" y="1174750"/>
          <p14:tracePt t="7186" x="6470650" y="1193800"/>
          <p14:tracePt t="7198" x="6483350" y="1219200"/>
          <p14:tracePt t="7198" x="6496050" y="1238250"/>
          <p14:tracePt t="7213" x="6515100" y="1263650"/>
          <p14:tracePt t="7228" x="6521450" y="1282700"/>
          <p14:tracePt t="7228" x="6540500" y="1301750"/>
          <p14:tracePt t="7243" x="6540500" y="1308100"/>
          <p14:tracePt t="7258" x="6540500" y="1314450"/>
          <p14:tracePt t="7258" x="6540500" y="1320800"/>
          <p14:tracePt t="7273" x="6546850" y="1327150"/>
          <p14:tracePt t="7288" x="6553200" y="1333500"/>
          <p14:tracePt t="7288" x="6553200" y="1339850"/>
          <p14:tracePt t="7303" x="6553200" y="1346200"/>
          <p14:tracePt t="7303" x="6559550" y="1346200"/>
          <p14:tracePt t="7348" x="6559550" y="1352550"/>
          <p14:tracePt t="7393" x="6565900" y="1352550"/>
          <p14:tracePt t="7396" x="6572250" y="1365250"/>
          <p14:tracePt t="7409" x="6591300" y="1377950"/>
          <p14:tracePt t="7423" x="6610350" y="1397000"/>
          <p14:tracePt t="7423" x="6642100" y="1416050"/>
          <p14:tracePt t="7438" x="6692900" y="1460500"/>
          <p14:tracePt t="7453" x="6756400" y="1504950"/>
          <p14:tracePt t="7453" x="6826250" y="1562100"/>
          <p14:tracePt t="7468" x="6902450" y="1619250"/>
          <p14:tracePt t="7468" x="6965950" y="1676400"/>
          <p14:tracePt t="7483" x="7016750" y="1727200"/>
          <p14:tracePt t="7483" x="7054850" y="1765300"/>
          <p14:tracePt t="7513" x="7080250" y="1790700"/>
          <p14:tracePt t="7513" x="7086600" y="1797050"/>
          <p14:tracePt t="7543" x="7086600" y="1803400"/>
          <p14:tracePt t="7603" x="7086600" y="1809750"/>
          <p14:tracePt t="7618" x="7092950" y="1809750"/>
          <p14:tracePt t="7633" x="7092950" y="1816100"/>
          <p14:tracePt t="7648" x="7092950" y="1822450"/>
          <p14:tracePt t="7843" x="7086600" y="1822450"/>
          <p14:tracePt t="7858" x="7086600" y="1828800"/>
          <p14:tracePt t="7860" x="7080250" y="1828800"/>
          <p14:tracePt t="7873" x="7067550" y="1828800"/>
          <p14:tracePt t="7873" x="7054850" y="1828800"/>
          <p14:tracePt t="7888" x="7042150" y="1835150"/>
          <p14:tracePt t="7890" x="7035800" y="1835150"/>
          <p14:tracePt t="7903" x="7029450" y="1835150"/>
          <p14:tracePt t="7903" x="7023100" y="1835150"/>
          <p14:tracePt t="7933" x="7016750" y="1835150"/>
          <p14:tracePt t="7948" x="7010400" y="1835150"/>
          <p14:tracePt t="7978" x="7004050" y="1835150"/>
          <p14:tracePt t="7980" x="6997700" y="1835150"/>
          <p14:tracePt t="8008" x="6991350" y="1835150"/>
          <p14:tracePt t="8023" x="6978650" y="1841500"/>
          <p14:tracePt t="8025" x="6972300" y="1841500"/>
          <p14:tracePt t="8038" x="6965950" y="1841500"/>
          <p14:tracePt t="8053" x="6959600" y="1841500"/>
          <p14:tracePt t="8053" x="6953250" y="1847850"/>
          <p14:tracePt t="8068" x="6946900" y="1847850"/>
          <p14:tracePt t="8083" x="6940550" y="1847850"/>
          <p14:tracePt t="8128" x="6934200" y="1847850"/>
          <p14:tracePt t="8173" x="6927850" y="1847850"/>
          <p14:tracePt t="8203" x="6927850" y="1854200"/>
          <p14:tracePt t="8233" x="6921500" y="1854200"/>
          <p14:tracePt t="8248" x="6915150" y="1860550"/>
          <p14:tracePt t="8278" x="6908800" y="1860550"/>
          <p14:tracePt t="9163" x="6902450" y="1860550"/>
          <p14:tracePt t="9178" x="6896100" y="1866900"/>
          <p14:tracePt t="9193" x="6889750" y="1866900"/>
          <p14:tracePt t="9253" x="6883400" y="1866900"/>
          <p14:tracePt t="9283" x="6870700" y="1873250"/>
          <p14:tracePt t="9285" x="6864350" y="1873250"/>
          <p14:tracePt t="9298" x="6858000" y="1879600"/>
          <p14:tracePt t="9313" x="6851650" y="1879600"/>
          <p14:tracePt t="9315" x="6845300" y="1879600"/>
          <p14:tracePt t="9328" x="6845300" y="1885950"/>
          <p14:tracePt t="9329" x="6838950" y="1885950"/>
          <p14:tracePt t="9343" x="6832600" y="1892300"/>
          <p14:tracePt t="9358" x="6826250" y="1892300"/>
          <p14:tracePt t="9373" x="6819900" y="1892300"/>
          <p14:tracePt t="9403" x="6813550" y="1892300"/>
          <p14:tracePt t="9493" x="6807200" y="1898650"/>
          <p14:tracePt t="9508" x="6794500" y="1898650"/>
          <p14:tracePt t="9510" x="6788150" y="1898650"/>
          <p14:tracePt t="9523" x="6781800" y="1898650"/>
          <p14:tracePt t="9658" x="6788150" y="1898650"/>
          <p14:tracePt t="9661" x="6794500" y="1898650"/>
          <p14:tracePt t="9673" x="6800850" y="1898650"/>
          <p14:tracePt t="9688" x="6813550" y="1898650"/>
          <p14:tracePt t="9689" x="6819900" y="1898650"/>
          <p14:tracePt t="9703" x="6832600" y="1898650"/>
          <p14:tracePt t="9703" x="6845300" y="1898650"/>
          <p14:tracePt t="9718" x="6858000" y="1898650"/>
          <p14:tracePt t="9720" x="6870700" y="1898650"/>
          <p14:tracePt t="9733" x="6877050" y="1898650"/>
          <p14:tracePt t="9733" x="6883400" y="1898650"/>
          <p14:tracePt t="9748" x="6889750" y="1898650"/>
          <p14:tracePt t="9763" x="6896100" y="1898650"/>
          <p14:tracePt t="10153" x="6908800" y="1898650"/>
          <p14:tracePt t="10156" x="6946900" y="1898650"/>
          <p14:tracePt t="10168" x="7010400" y="1898650"/>
          <p14:tracePt t="10168" x="7099300" y="1898650"/>
          <p14:tracePt t="10183" x="7207250" y="1898650"/>
          <p14:tracePt t="10185" x="7397750" y="1898650"/>
          <p14:tracePt t="10198" x="7639050" y="1905000"/>
          <p14:tracePt t="10213" x="7931150" y="1917700"/>
          <p14:tracePt t="10213" x="8242300" y="1930400"/>
          <p14:tracePt t="10228" x="8572500" y="1936750"/>
          <p14:tracePt t="10243" x="8915400" y="1943100"/>
          <p14:tracePt t="10243" x="9258300" y="1949450"/>
          <p14:tracePt t="10258" x="9575800" y="1955800"/>
          <p14:tracePt t="10260" x="9886950" y="1955800"/>
          <p14:tracePt t="10273" x="10128250" y="1962150"/>
          <p14:tracePt t="10273" x="10312400" y="1968500"/>
          <p14:tracePt t="10288" x="10420350" y="1974850"/>
          <p14:tracePt t="10288" x="10490200" y="1968500"/>
          <p14:tracePt t="10303" x="10534650" y="1968500"/>
          <p14:tracePt t="10303" x="10547350" y="1962150"/>
          <p14:tracePt t="10318" x="10553700" y="1962150"/>
          <p14:tracePt t="10408" x="10547350" y="1962150"/>
          <p14:tracePt t="10423" x="10528300" y="1962150"/>
          <p14:tracePt t="10423" x="10509250" y="1962150"/>
          <p14:tracePt t="10438" x="10490200" y="1962150"/>
          <p14:tracePt t="10438" x="10471150" y="1962150"/>
          <p14:tracePt t="10453" x="10445750" y="1962150"/>
          <p14:tracePt t="10455" x="10420350" y="1962150"/>
          <p14:tracePt t="10483" x="10394950" y="1968500"/>
          <p14:tracePt t="10483" x="10363200" y="1968500"/>
          <p14:tracePt t="10498" x="10325100" y="1968500"/>
          <p14:tracePt t="10498" x="10280650" y="1968500"/>
          <p14:tracePt t="10513" x="10223500" y="1968500"/>
          <p14:tracePt t="10513" x="10172700" y="1968500"/>
          <p14:tracePt t="10529" x="10064750" y="1968500"/>
          <p14:tracePt t="10543" x="10007600" y="1968500"/>
          <p14:tracePt t="10543" x="9950450" y="1968500"/>
          <p14:tracePt t="10558" x="9886950" y="1968500"/>
          <p14:tracePt t="10560" x="9823450" y="1968500"/>
          <p14:tracePt t="10573" x="9753600" y="1968500"/>
          <p14:tracePt t="10588" x="9683750" y="1955800"/>
          <p14:tracePt t="10588" x="9613900" y="1955800"/>
          <p14:tracePt t="10603" x="9550400" y="1949450"/>
          <p14:tracePt t="10618" x="9493250" y="1943100"/>
          <p14:tracePt t="10620" x="9429750" y="1943100"/>
          <p14:tracePt t="10633" x="9366250" y="1943100"/>
          <p14:tracePt t="10633" x="9296400" y="1936750"/>
          <p14:tracePt t="10648" x="9220200" y="1924050"/>
          <p14:tracePt t="10648" x="9144000" y="1924050"/>
          <p14:tracePt t="10663" x="9061450" y="1911350"/>
          <p14:tracePt t="10663" x="8985250" y="1898650"/>
          <p14:tracePt t="10678" x="8909050" y="1892300"/>
          <p14:tracePt t="10681" x="8820150" y="1879600"/>
          <p14:tracePt t="10694" x="8667750" y="1860550"/>
          <p14:tracePt t="10708" x="8591550" y="1847850"/>
          <p14:tracePt t="10710" x="8528050" y="1847850"/>
          <p14:tracePt t="10723" x="8464550" y="1841500"/>
          <p14:tracePt t="10723" x="8413750" y="1835150"/>
          <p14:tracePt t="10738" x="8362950" y="1835150"/>
          <p14:tracePt t="10740" x="8318500" y="1835150"/>
          <p14:tracePt t="10754" x="8293100" y="1835150"/>
          <p14:tracePt t="10768" x="8274050" y="1835150"/>
          <p14:tracePt t="10770" x="8267700" y="1835150"/>
          <p14:tracePt t="10783" x="8261350" y="1835150"/>
          <p14:tracePt t="10798" x="8242300" y="1835150"/>
          <p14:tracePt t="10800" x="8229600" y="1835150"/>
          <p14:tracePt t="10813" x="8210550" y="1841500"/>
          <p14:tracePt t="10813" x="8178800" y="1847850"/>
          <p14:tracePt t="10828" x="8147050" y="1860550"/>
          <p14:tracePt t="10828" x="8096250" y="1866900"/>
          <p14:tracePt t="10843" x="8045450" y="1873250"/>
          <p14:tracePt t="10843" x="7981950" y="1879600"/>
          <p14:tracePt t="10858" x="7924800" y="1885950"/>
          <p14:tracePt t="10860" x="7874000" y="1885950"/>
          <p14:tracePt t="10873" x="7810500" y="1885950"/>
          <p14:tracePt t="10873" x="7753350" y="1885950"/>
          <p14:tracePt t="10888" x="7696200" y="1885950"/>
          <p14:tracePt t="10888" x="7632700" y="1885950"/>
          <p14:tracePt t="10903" x="7575550" y="1885950"/>
          <p14:tracePt t="10903" x="7518400" y="1885950"/>
          <p14:tracePt t="10918" x="7461250" y="1885950"/>
          <p14:tracePt t="10933" x="7410450" y="1885950"/>
          <p14:tracePt t="10933" x="7366000" y="1885950"/>
          <p14:tracePt t="10948" x="7321550" y="1885950"/>
          <p14:tracePt t="10963" x="7277100" y="1885950"/>
          <p14:tracePt t="10963" x="7232650" y="1885950"/>
          <p14:tracePt t="10978" x="7188200" y="1892300"/>
          <p14:tracePt t="10993" x="7143750" y="1892300"/>
          <p14:tracePt t="10993" x="7086600" y="1898650"/>
          <p14:tracePt t="11008" x="7035800" y="1905000"/>
          <p14:tracePt t="11010" x="6978650" y="1905000"/>
          <p14:tracePt t="11023" x="6927850" y="1905000"/>
          <p14:tracePt t="11023" x="6877050" y="1905000"/>
          <p14:tracePt t="11038" x="6832600" y="1905000"/>
          <p14:tracePt t="11040" x="6794500" y="1905000"/>
          <p14:tracePt t="11053" x="6756400" y="1905000"/>
          <p14:tracePt t="11055" x="6718300" y="1905000"/>
          <p14:tracePt t="11068" x="6686550" y="1905000"/>
          <p14:tracePt t="11068" x="6654800" y="1905000"/>
          <p14:tracePt t="11083" x="6629400" y="1905000"/>
          <p14:tracePt t="11083" x="6610350" y="1905000"/>
          <p14:tracePt t="11098" x="6584950" y="1905000"/>
          <p14:tracePt t="11098" x="6565900" y="1905000"/>
          <p14:tracePt t="11113" x="6546850" y="1905000"/>
          <p14:tracePt t="11113" x="6540500" y="1905000"/>
          <p14:tracePt t="11128" x="6527800" y="1905000"/>
          <p14:tracePt t="11143" x="6515100" y="1905000"/>
          <p14:tracePt t="11144" x="6508750" y="1905000"/>
          <p14:tracePt t="11173" x="6502400" y="1905000"/>
          <p14:tracePt t="11203" x="6496050" y="1905000"/>
          <p14:tracePt t="11205" x="6489700" y="1905000"/>
          <p14:tracePt t="11233" x="6483350" y="1905000"/>
          <p14:tracePt t="11578" x="6489700" y="1905000"/>
          <p14:tracePt t="11593" x="6508750" y="1905000"/>
          <p14:tracePt t="11609" x="6527800" y="1911350"/>
          <p14:tracePt t="11623" x="6534150" y="1911350"/>
          <p14:tracePt t="11623" x="6534150" y="1917700"/>
          <p14:tracePt t="11638" x="6540500" y="1917700"/>
          <p14:tracePt t="11640" x="6546850" y="1917700"/>
          <p14:tracePt t="11653" x="6553200" y="1917700"/>
          <p14:tracePt t="11668" x="6559550" y="1917700"/>
          <p14:tracePt t="11683" x="6565900" y="1917700"/>
          <p14:tracePt t="11713" x="6572250" y="1917700"/>
          <p14:tracePt t="11713" x="6584950" y="1917700"/>
          <p14:tracePt t="11716" x="6591300" y="1917700"/>
          <p14:tracePt t="11743" x="6597650" y="1917700"/>
          <p14:tracePt t="11758" x="6604000" y="1917700"/>
          <p14:tracePt t="11833" x="6610350" y="1917700"/>
          <p14:tracePt t="11848" x="6616700" y="1917700"/>
          <p14:tracePt t="11848" x="6629400" y="1924050"/>
          <p14:tracePt t="11863" x="6648450" y="1930400"/>
          <p14:tracePt t="11893" x="6654800" y="1936750"/>
          <p14:tracePt t="11896" x="6667500" y="1943100"/>
          <p14:tracePt t="11896" x="6680200" y="1949450"/>
          <p14:tracePt t="11909" x="6705600" y="1955800"/>
          <p14:tracePt t="11923" x="6731000" y="1962150"/>
          <p14:tracePt t="11923" x="6756400" y="1968500"/>
          <p14:tracePt t="11938" x="6775450" y="1974850"/>
          <p14:tracePt t="11940" x="6794500" y="1981200"/>
          <p14:tracePt t="11953" x="6819900" y="1981200"/>
          <p14:tracePt t="11953" x="6826250" y="1987550"/>
          <p14:tracePt t="11968" x="6832600" y="1987550"/>
          <p14:tracePt t="11984" x="6838950" y="1993900"/>
          <p14:tracePt t="12148" x="6832600" y="1993900"/>
          <p14:tracePt t="12163" x="6813550" y="2000250"/>
          <p14:tracePt t="12163" x="6794500" y="2012950"/>
          <p14:tracePt t="12178" x="6769100" y="2012950"/>
          <p14:tracePt t="12178" x="6750050" y="2019300"/>
          <p14:tracePt t="12193" x="6724650" y="2025650"/>
          <p14:tracePt t="12193" x="6711950" y="2025650"/>
          <p14:tracePt t="12223" x="6699250" y="2032000"/>
          <p14:tracePt t="12223" x="6692900" y="2032000"/>
          <p14:tracePt t="12388" x="6705600" y="2025650"/>
          <p14:tracePt t="12403" x="6724650" y="2025650"/>
          <p14:tracePt t="12403" x="6762750" y="2019300"/>
          <p14:tracePt t="12418" x="6813550" y="2006600"/>
          <p14:tracePt t="12418" x="6858000" y="2000250"/>
          <p14:tracePt t="12433" x="6908800" y="1987550"/>
          <p14:tracePt t="12448" x="6953250" y="1981200"/>
          <p14:tracePt t="12448" x="6991350" y="1968500"/>
          <p14:tracePt t="12463" x="7023100" y="1968500"/>
          <p14:tracePt t="12478" x="7042150" y="1962150"/>
          <p14:tracePt t="12481" x="7054850" y="1962150"/>
          <p14:tracePt t="12508" x="7061200" y="1962150"/>
          <p14:tracePt t="12838" x="7067550" y="1962150"/>
          <p14:tracePt t="12840" x="7080250" y="1968500"/>
          <p14:tracePt t="12853" x="7105650" y="1968500"/>
          <p14:tracePt t="12853" x="7131050" y="1974850"/>
          <p14:tracePt t="12868" x="7156450" y="1974850"/>
          <p14:tracePt t="12868" x="7188200" y="1981200"/>
          <p14:tracePt t="12883" x="7219950" y="1987550"/>
          <p14:tracePt t="12883" x="7251700" y="1993900"/>
          <p14:tracePt t="12898" x="7283450" y="1993900"/>
          <p14:tracePt t="12898" x="7315200" y="2006600"/>
          <p14:tracePt t="12913" x="7334250" y="2012950"/>
          <p14:tracePt t="12916" x="7359650" y="2012950"/>
          <p14:tracePt t="12928" x="7372350" y="2019300"/>
          <p14:tracePt t="12928" x="7385050" y="2019300"/>
          <p14:tracePt t="12943" x="7404100" y="2025650"/>
          <p14:tracePt t="12943" x="7429500" y="2025650"/>
          <p14:tracePt t="12958" x="7454900" y="2025650"/>
          <p14:tracePt t="12958" x="7473950" y="2025650"/>
          <p14:tracePt t="12973" x="7493000" y="2025650"/>
          <p14:tracePt t="12976" x="7518400" y="2025650"/>
          <p14:tracePt t="12988" x="7524750" y="2025650"/>
          <p14:tracePt t="12988" x="7543800" y="2025650"/>
          <p14:tracePt t="13018" x="7556500" y="2025650"/>
          <p14:tracePt t="13020" x="7562850" y="2025650"/>
          <p14:tracePt t="13034" x="7562850" y="2019300"/>
          <p14:tracePt t="13063" x="7569200" y="2012950"/>
          <p14:tracePt t="13093" x="7575550" y="2006600"/>
          <p14:tracePt t="13108" x="7575550" y="2000250"/>
          <p14:tracePt t="13138" x="7575550" y="1993900"/>
          <p14:tracePt t="13153" x="7569200" y="1993900"/>
          <p14:tracePt t="13168" x="7556500" y="1993900"/>
          <p14:tracePt t="13183" x="7543800" y="1993900"/>
          <p14:tracePt t="13198" x="7524750" y="1993900"/>
          <p14:tracePt t="13200" x="7505700" y="1993900"/>
          <p14:tracePt t="13214" x="7486650" y="1993900"/>
          <p14:tracePt t="13228" x="7473950" y="1993900"/>
          <p14:tracePt t="13228" x="7461250" y="1993900"/>
          <p14:tracePt t="13243" x="7448550" y="2000250"/>
          <p14:tracePt t="13243" x="7442200" y="2006600"/>
          <p14:tracePt t="13258" x="7429500" y="2019300"/>
          <p14:tracePt t="13258" x="7423150" y="2025650"/>
          <p14:tracePt t="13274" x="7410450" y="2051050"/>
          <p14:tracePt t="13288" x="7410450" y="2070100"/>
          <p14:tracePt t="13290" x="7410450" y="2082800"/>
          <p14:tracePt t="13303" x="7410450" y="2095500"/>
          <p14:tracePt t="13303" x="7410450" y="2101850"/>
          <p14:tracePt t="13318" x="7410450" y="2108200"/>
          <p14:tracePt t="13318" x="7423150" y="2120900"/>
          <p14:tracePt t="13333" x="7429500" y="2133600"/>
          <p14:tracePt t="13333" x="7442200" y="2146300"/>
          <p14:tracePt t="13348" x="7461250" y="2159000"/>
          <p14:tracePt t="13348" x="7480300" y="2165350"/>
          <p14:tracePt t="13363" x="7512050" y="2178050"/>
          <p14:tracePt t="13363" x="7550150" y="2190750"/>
          <p14:tracePt t="13393" x="7581900" y="2203450"/>
          <p14:tracePt t="13393" x="7626350" y="2216150"/>
          <p14:tracePt t="13397" x="7658100" y="2222500"/>
          <p14:tracePt t="13408" x="7683500" y="2222500"/>
          <p14:tracePt t="13423" x="7696200" y="2222500"/>
          <p14:tracePt t="13423" x="7702550" y="2222500"/>
          <p14:tracePt t="13438" x="7702550" y="2216150"/>
          <p14:tracePt t="13453" x="7708900" y="2197100"/>
          <p14:tracePt t="13453" x="7708900" y="2171700"/>
          <p14:tracePt t="13468" x="7708900" y="2146300"/>
          <p14:tracePt t="13468" x="7702550" y="2108200"/>
          <p14:tracePt t="13483" x="7696200" y="2082800"/>
          <p14:tracePt t="13484" x="7683500" y="2051050"/>
          <p14:tracePt t="13498" x="7664450" y="2019300"/>
          <p14:tracePt t="13498" x="7645400" y="1993900"/>
          <p14:tracePt t="13513" x="7626350" y="1974850"/>
          <p14:tracePt t="13513" x="7607300" y="1962150"/>
          <p14:tracePt t="13528" x="7581900" y="1943100"/>
          <p14:tracePt t="13528" x="7556500" y="1936750"/>
          <p14:tracePt t="13543" x="7524750" y="1924050"/>
          <p14:tracePt t="13543" x="7493000" y="1911350"/>
          <p14:tracePt t="13558" x="7448550" y="1905000"/>
          <p14:tracePt t="13573" x="7404100" y="1898650"/>
          <p14:tracePt t="13573" x="7353300" y="1898650"/>
          <p14:tracePt t="13588" x="7321550" y="1898650"/>
          <p14:tracePt t="13603" x="7289800" y="1905000"/>
          <p14:tracePt t="13603" x="7283450" y="1917700"/>
          <p14:tracePt t="13618" x="7277100" y="1917700"/>
          <p14:tracePt t="13620" x="7270750" y="1943100"/>
          <p14:tracePt t="13633" x="7264400" y="1981200"/>
          <p14:tracePt t="13648" x="7264400" y="2006600"/>
          <p14:tracePt t="13648" x="7270750" y="2032000"/>
          <p14:tracePt t="13663" x="7283450" y="2051050"/>
          <p14:tracePt t="13663" x="7296150" y="2063750"/>
          <p14:tracePt t="13678" x="7315200" y="2082800"/>
          <p14:tracePt t="13680" x="7340600" y="2108200"/>
          <p14:tracePt t="13693" x="7366000" y="2127250"/>
          <p14:tracePt t="13693" x="7404100" y="2139950"/>
          <p14:tracePt t="13708" x="7435850" y="2152650"/>
          <p14:tracePt t="13709" x="7480300" y="2165350"/>
          <p14:tracePt t="13723" x="7518400" y="2165350"/>
          <p14:tracePt t="13723" x="7550150" y="2171700"/>
          <p14:tracePt t="13738" x="7581900" y="2178050"/>
          <p14:tracePt t="13738" x="7607300" y="2171700"/>
          <p14:tracePt t="13783" x="7632700" y="2165350"/>
          <p14:tracePt t="13783" x="7651750" y="2159000"/>
          <p14:tracePt t="13786" x="7664450" y="2146300"/>
          <p14:tracePt t="13798" x="7677150" y="2108200"/>
          <p14:tracePt t="13813" x="7677150" y="2076450"/>
          <p14:tracePt t="13813" x="7670800" y="2038350"/>
          <p14:tracePt t="13828" x="7664450" y="2006600"/>
          <p14:tracePt t="13828" x="7645400" y="1974850"/>
          <p14:tracePt t="13843" x="7632700" y="1949450"/>
          <p14:tracePt t="13843" x="7613650" y="1930400"/>
          <p14:tracePt t="13858" x="7600950" y="1917700"/>
          <p14:tracePt t="13860" x="7581900" y="1911350"/>
          <p14:tracePt t="13873" x="7562850" y="1905000"/>
          <p14:tracePt t="13873" x="7550150" y="1905000"/>
          <p14:tracePt t="13888" x="7531100" y="1905000"/>
          <p14:tracePt t="13888" x="7518400" y="1905000"/>
          <p14:tracePt t="13903" x="7493000" y="1911350"/>
          <p14:tracePt t="13903" x="7467600" y="1924050"/>
          <p14:tracePt t="13918" x="7442200" y="1943100"/>
          <p14:tracePt t="13921" x="7423150" y="1955800"/>
          <p14:tracePt t="13934" x="7410450" y="1974850"/>
          <p14:tracePt t="13963" x="7391400" y="1993900"/>
          <p14:tracePt t="13963" x="7378700" y="2012950"/>
          <p14:tracePt t="13966" x="7359650" y="2051050"/>
          <p14:tracePt t="13978" x="7353300" y="2082800"/>
          <p14:tracePt t="13993" x="7353300" y="2101850"/>
          <p14:tracePt t="14008" x="7353300" y="2108200"/>
          <p14:tracePt t="14008" x="7359650" y="2108200"/>
          <p14:tracePt t="14023" x="7366000" y="2114550"/>
          <p14:tracePt t="14023" x="7391400" y="2120900"/>
          <p14:tracePt t="14038" x="7410450" y="2120900"/>
          <p14:tracePt t="14038" x="7442200" y="2120900"/>
          <p14:tracePt t="14054" x="7505700" y="2120900"/>
          <p14:tracePt t="14068" x="7531100" y="2114550"/>
          <p14:tracePt t="14068" x="7550150" y="2114550"/>
          <p14:tracePt t="14083" x="7569200" y="2108200"/>
          <p14:tracePt t="14083" x="7581900" y="2101850"/>
          <p14:tracePt t="14098" x="7594600" y="2095500"/>
          <p14:tracePt t="14100" x="7600950" y="2089150"/>
          <p14:tracePt t="14113" x="7607300" y="2076450"/>
          <p14:tracePt t="14113" x="7613650" y="2063750"/>
          <p14:tracePt t="14128" x="7620000" y="2051050"/>
          <p14:tracePt t="14143" x="7620000" y="2025650"/>
          <p14:tracePt t="14143" x="7620000" y="2006600"/>
          <p14:tracePt t="14158" x="7613650" y="1987550"/>
          <p14:tracePt t="14173" x="7594600" y="1962150"/>
          <p14:tracePt t="14173" x="7581900" y="1943100"/>
          <p14:tracePt t="14188" x="7556500" y="1930400"/>
          <p14:tracePt t="14188" x="7531100" y="1911350"/>
          <p14:tracePt t="14204" x="7473950" y="1898650"/>
          <p14:tracePt t="14218" x="7442200" y="1892300"/>
          <p14:tracePt t="14221" x="7410450" y="1885950"/>
          <p14:tracePt t="14233" x="7378700" y="1885950"/>
          <p14:tracePt t="14233" x="7340600" y="1885950"/>
          <p14:tracePt t="14248" x="7308850" y="1885950"/>
          <p14:tracePt t="14248" x="7283450" y="1885950"/>
          <p14:tracePt t="14263" x="7251700" y="1898650"/>
          <p14:tracePt t="14263" x="7232650" y="1905000"/>
          <p14:tracePt t="14278" x="7213600" y="1924050"/>
          <p14:tracePt t="14278" x="7194550" y="1936750"/>
          <p14:tracePt t="14293" x="7181850" y="1962150"/>
          <p14:tracePt t="14293" x="7162800" y="1981200"/>
          <p14:tracePt t="14308" x="7156450" y="2000250"/>
          <p14:tracePt t="14323" x="7150100" y="2019300"/>
          <p14:tracePt t="14323" x="7150100" y="2038350"/>
          <p14:tracePt t="14338" x="7150100" y="2063750"/>
          <p14:tracePt t="14354" x="7169150" y="2101850"/>
          <p14:tracePt t="14369" x="7188200" y="2120900"/>
          <p14:tracePt t="14369" x="7213600" y="2139950"/>
          <p14:tracePt t="14383" x="7258050" y="2152650"/>
          <p14:tracePt t="14384" x="7302500" y="2152650"/>
          <p14:tracePt t="14398" x="7346950" y="2159000"/>
          <p14:tracePt t="14401" x="7397750" y="2159000"/>
          <p14:tracePt t="14414" x="7493000" y="2146300"/>
          <p14:tracePt t="14428" x="7531100" y="2139950"/>
          <p14:tracePt t="14428" x="7562850" y="2127250"/>
          <p14:tracePt t="14443" x="7581900" y="2114550"/>
          <p14:tracePt t="14444" x="7607300" y="2108200"/>
          <p14:tracePt t="14458" x="7626350" y="2095500"/>
          <p14:tracePt t="14460" x="7632700" y="2082800"/>
          <p14:tracePt t="14473" x="7639050" y="2070100"/>
          <p14:tracePt t="14473" x="7639050" y="2057400"/>
          <p14:tracePt t="14488" x="7639050" y="2044700"/>
          <p14:tracePt t="14488" x="7639050" y="2032000"/>
          <p14:tracePt t="14518" x="7632700" y="2019300"/>
          <p14:tracePt t="14518" x="7626350" y="2006600"/>
          <p14:tracePt t="14521" x="7613650" y="1987550"/>
          <p14:tracePt t="14534" x="7588250" y="1974850"/>
          <p14:tracePt t="14548" x="7562850" y="1968500"/>
          <p14:tracePt t="14548" x="7531100" y="1955800"/>
          <p14:tracePt t="14578" x="7493000" y="1955800"/>
          <p14:tracePt t="14580" x="7461250" y="1955800"/>
          <p14:tracePt t="14593" x="7435850" y="1962150"/>
          <p14:tracePt t="14593" x="7416800" y="1974850"/>
          <p14:tracePt t="14608" x="7397750" y="1993900"/>
          <p14:tracePt t="14608" x="7372350" y="2012950"/>
          <p14:tracePt t="14623" x="7353300" y="2038350"/>
          <p14:tracePt t="14623" x="7334250" y="2063750"/>
          <p14:tracePt t="14638" x="7315200" y="2089150"/>
          <p14:tracePt t="14638" x="7308850" y="2108200"/>
          <p14:tracePt t="14653" x="7308850" y="2120900"/>
          <p14:tracePt t="14653" x="7308850" y="2127250"/>
          <p14:tracePt t="14668" x="7308850" y="2133600"/>
          <p14:tracePt t="14668" x="7308850" y="2139950"/>
          <p14:tracePt t="14683" x="7308850" y="2146300"/>
          <p14:tracePt t="14698" x="7315200" y="2146300"/>
          <p14:tracePt t="14698" x="7321550" y="2152650"/>
          <p14:tracePt t="14713" x="7327900" y="2152650"/>
          <p14:tracePt t="14728" x="7346950" y="2152650"/>
          <p14:tracePt t="14728" x="7359650" y="2152650"/>
          <p14:tracePt t="14743" x="7378700" y="2146300"/>
          <p14:tracePt t="14743" x="7404100" y="2146300"/>
          <p14:tracePt t="14758" x="7429500" y="2133600"/>
          <p14:tracePt t="14760" x="7461250" y="2127250"/>
          <p14:tracePt t="14773" x="7486650" y="2114550"/>
          <p14:tracePt t="14773" x="7499350" y="2108200"/>
          <p14:tracePt t="14788" x="7505700" y="2108200"/>
          <p14:tracePt t="14788" x="7505700" y="2101850"/>
          <p14:tracePt t="14818" x="7505700" y="2095500"/>
          <p14:tracePt t="14833" x="7505700" y="2089150"/>
          <p14:tracePt t="14848" x="7499350" y="2089150"/>
          <p14:tracePt t="14848" x="7493000" y="2082800"/>
          <p14:tracePt t="15388" x="7499350" y="2082800"/>
          <p14:tracePt t="15388" x="7512050" y="2082800"/>
          <p14:tracePt t="15403" x="7524750" y="2082800"/>
          <p14:tracePt t="15403" x="7537450" y="2082800"/>
          <p14:tracePt t="15418" x="7550150" y="2082800"/>
          <p14:tracePt t="15418" x="7569200" y="2082800"/>
          <p14:tracePt t="15434" x="7581900" y="2082800"/>
          <p14:tracePt t="15448" x="7594600" y="2082800"/>
          <p14:tracePt t="15448" x="7600950" y="2082800"/>
          <p14:tracePt t="15479" x="7607300" y="2082800"/>
          <p14:tracePt t="15524" x="7613650" y="2082800"/>
          <p14:tracePt t="15538" x="7620000" y="2082800"/>
          <p14:tracePt t="15538" x="7626350" y="2082800"/>
          <p14:tracePt t="15553" x="7632700" y="2076450"/>
          <p14:tracePt t="15556" x="7639050" y="2076450"/>
          <p14:tracePt t="15568" x="7645400" y="2076450"/>
          <p14:tracePt t="15574" x="7651750" y="2070100"/>
          <p14:tracePt t="15584" x="7658100" y="2070100"/>
          <p14:tracePt t="15599" x="7664450" y="2070100"/>
          <p14:tracePt t="15613" x="7683500" y="2063750"/>
          <p14:tracePt t="15628" x="7708900" y="2063750"/>
          <p14:tracePt t="15630" x="7734300" y="2057400"/>
          <p14:tracePt t="15643" x="7740650" y="2057400"/>
          <p14:tracePt t="15658" x="7753350" y="2051050"/>
          <p14:tracePt t="15660" x="7759700" y="2051050"/>
          <p14:tracePt t="15674" x="7766050" y="2051050"/>
          <p14:tracePt t="16034" x="7772400" y="2051050"/>
          <p14:tracePt t="16048" x="7778750" y="2051050"/>
          <p14:tracePt t="16063" x="7785100" y="2051050"/>
          <p14:tracePt t="16078" x="7791450" y="2051050"/>
          <p14:tracePt t="16108" x="7797800" y="2051050"/>
          <p14:tracePt t="16108" x="7804150" y="2051050"/>
          <p14:tracePt t="16123" x="7810500" y="2051050"/>
          <p14:tracePt t="16125" x="7823200" y="2051050"/>
          <p14:tracePt t="16138" x="7835900" y="2051050"/>
          <p14:tracePt t="16141" x="7854950" y="2051050"/>
          <p14:tracePt t="16153" x="7867650" y="2051050"/>
          <p14:tracePt t="16158" x="7874000" y="2051050"/>
          <p14:tracePt t="16168" x="7880350" y="2051050"/>
          <p14:tracePt t="16453" x="7886700" y="2051050"/>
          <p14:tracePt t="16468" x="7893050" y="2051050"/>
          <p14:tracePt t="16470" x="7899400" y="2051050"/>
          <p14:tracePt t="16483" x="7905750" y="2051050"/>
          <p14:tracePt t="16488" x="7912100" y="2051050"/>
          <p14:tracePt t="16498" x="7912100" y="2044700"/>
          <p14:tracePt t="16507" x="7924800" y="2044700"/>
          <p14:tracePt t="16514" x="7937500" y="2038350"/>
          <p14:tracePt t="16515" x="7943850" y="2038350"/>
          <p14:tracePt t="16529" x="7950200" y="2032000"/>
          <p14:tracePt t="16529" x="7956550" y="2032000"/>
          <p14:tracePt t="16543" x="7962900" y="2032000"/>
          <p14:tracePt t="16558" x="7969250" y="2032000"/>
          <p14:tracePt t="16560" x="7975600" y="2032000"/>
          <p14:tracePt t="16574" x="7981950" y="2025650"/>
          <p14:tracePt t="16588" x="7988300" y="2025650"/>
          <p14:tracePt t="16591" x="8001000" y="2025650"/>
          <p14:tracePt t="16603" x="8007350" y="2025650"/>
          <p14:tracePt t="16609" x="8013700" y="2019300"/>
          <p14:tracePt t="16619" x="8026400" y="2012950"/>
          <p14:tracePt t="16633" x="8032750" y="2012950"/>
          <p14:tracePt t="16635" x="8039100" y="2012950"/>
          <p14:tracePt t="16649" x="8045450" y="2012950"/>
          <p14:tracePt t="16783" x="8051800" y="2012950"/>
          <p14:tracePt t="16813" x="8058150" y="2012950"/>
          <p14:tracePt t="16815" x="8070850" y="2012950"/>
          <p14:tracePt t="16828" x="8077200" y="2012950"/>
          <p14:tracePt t="16830" x="8096250" y="2012950"/>
          <p14:tracePt t="16843" x="8108950" y="2012950"/>
          <p14:tracePt t="16845" x="8115300" y="2012950"/>
          <p14:tracePt t="16859" x="8153400" y="2012950"/>
          <p14:tracePt t="16874" x="8178800" y="2012950"/>
          <p14:tracePt t="16888" x="8185150" y="2012950"/>
          <p14:tracePt t="16890" x="8191500" y="2012950"/>
          <p14:tracePt t="16903" x="8197850" y="2012950"/>
          <p14:tracePt t="16933" x="8204200" y="2012950"/>
          <p14:tracePt t="16978" x="8210550" y="2012950"/>
          <p14:tracePt t="17008" x="8216900" y="2012950"/>
          <p14:tracePt t="17038" x="8223250" y="2012950"/>
          <p14:tracePt t="17038" x="8229600" y="2012950"/>
          <p14:tracePt t="17069" x="8235950" y="2012950"/>
          <p14:tracePt t="17098" x="8242300" y="2012950"/>
          <p14:tracePt t="17129" x="8248650" y="2012950"/>
          <p14:tracePt t="17158" x="8255000" y="2012950"/>
          <p14:tracePt t="17188" x="8261350" y="2012950"/>
          <p14:tracePt t="17218" x="8267700" y="2012950"/>
          <p14:tracePt t="17248" x="8274050" y="2012950"/>
          <p14:tracePt t="17263" x="8280400" y="2012950"/>
          <p14:tracePt t="17265" x="8286750" y="2012950"/>
          <p14:tracePt t="17278" x="8286750" y="2006600"/>
          <p14:tracePt t="17278" x="8293100" y="2006600"/>
          <p14:tracePt t="17324" x="8293100" y="2000250"/>
          <p14:tracePt t="17338" x="8299450" y="2000250"/>
          <p14:tracePt t="17385" x="8299450" y="1993900"/>
          <p14:tracePt t="17429" x="8299450" y="1987550"/>
          <p14:tracePt t="17518" x="8293100" y="1987550"/>
          <p14:tracePt t="17518" x="8280400" y="1981200"/>
          <p14:tracePt t="17533" x="8261350" y="1974850"/>
          <p14:tracePt t="17548" x="8242300" y="1968500"/>
          <p14:tracePt t="17548" x="8223250" y="1968500"/>
          <p14:tracePt t="17551" x="8204200" y="1962150"/>
          <p14:tracePt t="17563" x="8185150" y="1962150"/>
          <p14:tracePt t="17565" x="8159750" y="1962150"/>
          <p14:tracePt t="17578" x="8153400" y="1962150"/>
          <p14:tracePt t="17579" x="8147050" y="1962150"/>
          <p14:tracePt t="17593" x="8140700" y="1962150"/>
          <p14:tracePt t="17638" x="8134350" y="1962150"/>
          <p14:tracePt t="17653" x="8128000" y="1962150"/>
          <p14:tracePt t="17668" x="8121650" y="1968500"/>
          <p14:tracePt t="17684" x="8115300" y="1974850"/>
          <p14:tracePt t="17684" x="8108950" y="1981200"/>
          <p14:tracePt t="17698" x="8102600" y="1987550"/>
          <p14:tracePt t="17713" x="8102600" y="1993900"/>
          <p14:tracePt t="17715" x="8096250" y="1993900"/>
          <p14:tracePt t="17728" x="8096250" y="2000250"/>
          <p14:tracePt t="17731" x="8083550" y="2012950"/>
          <p14:tracePt t="17743" x="8064500" y="2044700"/>
          <p14:tracePt t="17748" x="8045450" y="2082800"/>
          <p14:tracePt t="17758" x="8032750" y="2127250"/>
          <p14:tracePt t="17768" x="8020050" y="2165350"/>
          <p14:tracePt t="17774" x="8020050" y="2203450"/>
          <p14:tracePt t="17790" x="8026400" y="2216150"/>
          <p14:tracePt t="17818" x="8032750" y="2222500"/>
          <p14:tracePt t="17821" x="8039100" y="2222500"/>
          <p14:tracePt t="17833" x="8064500" y="2228850"/>
          <p14:tracePt t="17836" x="8102600" y="2235200"/>
          <p14:tracePt t="17848" x="8128000" y="2241550"/>
          <p14:tracePt t="17851" x="8172450" y="2241550"/>
          <p14:tracePt t="17863" x="8197850" y="2247900"/>
          <p14:tracePt t="17878" x="8223250" y="2247900"/>
          <p14:tracePt t="17880" x="8261350" y="2247900"/>
          <p14:tracePt t="17894" x="8286750" y="2247900"/>
          <p14:tracePt t="17908" x="8318500" y="2241550"/>
          <p14:tracePt t="17908" x="8343900" y="2241550"/>
          <p14:tracePt t="17924" x="8382000" y="2228850"/>
          <p14:tracePt t="17938" x="8401050" y="2216150"/>
          <p14:tracePt t="17938" x="8413750" y="2209800"/>
          <p14:tracePt t="17953" x="8426450" y="2197100"/>
          <p14:tracePt t="17956" x="8432800" y="2190750"/>
          <p14:tracePt t="17969" x="8432800" y="2184400"/>
          <p14:tracePt t="17983" x="8432800" y="2178050"/>
          <p14:tracePt t="17985" x="8439150" y="2178050"/>
          <p14:tracePt t="17998" x="8439150" y="2171700"/>
          <p14:tracePt t="18014" x="8439150" y="2165350"/>
          <p14:tracePt t="18029" x="8432800" y="2159000"/>
          <p14:tracePt t="18044" x="8432800" y="2152650"/>
          <p14:tracePt t="18058" x="8426450" y="2146300"/>
          <p14:tracePt t="18073" x="8420100" y="2139950"/>
          <p14:tracePt t="18089" x="8413750" y="2139950"/>
          <p14:tracePt t="19934" x="8413750" y="2133600"/>
          <p14:tracePt t="19948" x="8420100" y="2120900"/>
          <p14:tracePt t="19951" x="8420100" y="2101850"/>
          <p14:tracePt t="19963" x="8426450" y="2082800"/>
          <p14:tracePt t="19966" x="8426450" y="2070100"/>
          <p14:tracePt t="19978" x="8426450" y="2063750"/>
          <p14:tracePt t="19993" x="8426450" y="2057400"/>
          <p14:tracePt t="19994" x="8426450" y="2051050"/>
          <p14:tracePt t="20008" x="8420100" y="2044700"/>
          <p14:tracePt t="20009" x="8420100" y="2038350"/>
          <p14:tracePt t="20069" x="8413750" y="2038350"/>
          <p14:tracePt t="20083" x="8407400" y="2038350"/>
          <p14:tracePt t="20085" x="8401050" y="2038350"/>
          <p14:tracePt t="20113" x="8382000" y="2038350"/>
          <p14:tracePt t="20116" x="8362950" y="2038350"/>
          <p14:tracePt t="20128" x="8337550" y="2044700"/>
          <p14:tracePt t="20143" x="8312150" y="2063750"/>
          <p14:tracePt t="20146" x="8280400" y="2082800"/>
          <p14:tracePt t="20158" x="8248650" y="2108200"/>
          <p14:tracePt t="20164" x="8229600" y="2127250"/>
          <p14:tracePt t="20173" x="8223250" y="2139950"/>
          <p14:tracePt t="20184" x="8210550" y="2152650"/>
          <p14:tracePt t="20190" x="8204200" y="2159000"/>
          <p14:tracePt t="20205" x="8204200" y="2165350"/>
          <p14:tracePt t="20233" x="8204200" y="2171700"/>
          <p14:tracePt t="20248" x="8210550" y="2171700"/>
          <p14:tracePt t="20250" x="8216900" y="2178050"/>
          <p14:tracePt t="20263" x="8229600" y="2184400"/>
          <p14:tracePt t="20266" x="8248650" y="2190750"/>
          <p14:tracePt t="20279" x="8274050" y="2197100"/>
          <p14:tracePt t="20293" x="8299450" y="2209800"/>
          <p14:tracePt t="20293" x="8318500" y="2209800"/>
          <p14:tracePt t="20308" x="8343900" y="2209800"/>
          <p14:tracePt t="20323" x="8382000" y="2203450"/>
          <p14:tracePt t="20323" x="8407400" y="2197100"/>
          <p14:tracePt t="20338" x="8426450" y="2190750"/>
          <p14:tracePt t="20340" x="8439150" y="2184400"/>
          <p14:tracePt t="20353" x="8451850" y="2171700"/>
          <p14:tracePt t="20357" x="8458200" y="2165350"/>
          <p14:tracePt t="20369" x="8470900" y="2152650"/>
          <p14:tracePt t="20369" x="8477250" y="2139950"/>
          <p14:tracePt t="20383" x="8477250" y="2133600"/>
          <p14:tracePt t="20388" x="8483600" y="2114550"/>
          <p14:tracePt t="20398" x="8483600" y="2095500"/>
          <p14:tracePt t="20410" x="8477250" y="2070100"/>
          <p14:tracePt t="20414" x="8470900" y="2038350"/>
          <p14:tracePt t="20419" x="8445500" y="2006600"/>
          <p14:tracePt t="20428" x="8420100" y="1981200"/>
          <p14:tracePt t="20437" x="8382000" y="1962150"/>
          <p14:tracePt t="20444" x="8337550" y="1949450"/>
          <p14:tracePt t="20453" x="8293100" y="1936750"/>
          <p14:tracePt t="20458" x="8242300" y="1930400"/>
          <p14:tracePt t="20470" x="8210550" y="1924050"/>
          <p14:tracePt t="20473" x="8172450" y="1917700"/>
          <p14:tracePt t="20489" x="8128000" y="1917700"/>
          <p14:tracePt t="20491" x="8096250" y="1917700"/>
          <p14:tracePt t="20519" x="8070850" y="1917700"/>
          <p14:tracePt t="20522" x="8051800" y="1924050"/>
          <p14:tracePt t="20533" x="8039100" y="1930400"/>
          <p14:tracePt t="20537" x="8032750" y="1949450"/>
          <p14:tracePt t="20548" x="8026400" y="1955800"/>
          <p14:tracePt t="20553" x="8020050" y="1974850"/>
          <p14:tracePt t="20563" x="8020050" y="1993900"/>
          <p14:tracePt t="20563" x="8013700" y="2012950"/>
          <p14:tracePt t="20578" x="8013700" y="2019300"/>
          <p14:tracePt t="20580" x="8020050" y="2032000"/>
          <p14:tracePt t="20593" x="8020050" y="2038350"/>
          <p14:tracePt t="20593" x="8026400" y="2038350"/>
          <p14:tracePt t="20608" x="8026400" y="2044700"/>
          <p14:tracePt t="20609" x="8032750" y="2051050"/>
          <p14:tracePt t="20624" x="8039100" y="2057400"/>
          <p14:tracePt t="20638" x="8045450" y="2063750"/>
          <p14:tracePt t="20641" x="8051800" y="2063750"/>
          <p14:tracePt t="20654" x="8058150" y="2063750"/>
          <p14:tracePt t="20668" x="8083550" y="2063750"/>
          <p14:tracePt t="20671" x="8108950" y="2063750"/>
          <p14:tracePt t="20684" x="8159750" y="2051050"/>
          <p14:tracePt t="20698" x="8197850" y="2032000"/>
          <p14:tracePt t="20701" x="8223250" y="2012950"/>
          <p14:tracePt t="20713" x="8255000" y="1987550"/>
          <p14:tracePt t="20716" x="8274050" y="1962150"/>
          <p14:tracePt t="20728" x="8286750" y="1930400"/>
          <p14:tracePt t="20731" x="8299450" y="1905000"/>
          <p14:tracePt t="20743" x="8305800" y="1873250"/>
          <p14:tracePt t="20746" x="8305800" y="1847850"/>
          <p14:tracePt t="20758" x="8305800" y="1828800"/>
          <p14:tracePt t="20761" x="8305800" y="1809750"/>
          <p14:tracePt t="20773" x="8299450" y="1790700"/>
          <p14:tracePt t="20775" x="8280400" y="1765300"/>
          <p14:tracePt t="20788" x="8261350" y="1758950"/>
          <p14:tracePt t="20791" x="8229600" y="1746250"/>
          <p14:tracePt t="20804" x="8159750" y="1746250"/>
          <p14:tracePt t="20818" x="8115300" y="1746250"/>
          <p14:tracePt t="20821" x="8070850" y="1752600"/>
          <p14:tracePt t="20863" x="8032750" y="1771650"/>
          <p14:tracePt t="20863" x="7975600" y="1797050"/>
          <p14:tracePt t="20867" x="7924800" y="1835150"/>
          <p14:tracePt t="20879" x="7905750" y="1866900"/>
          <p14:tracePt t="20893" x="7886700" y="1905000"/>
          <p14:tracePt t="20893" x="7880350" y="1949450"/>
          <p14:tracePt t="20908" x="7886700" y="1974850"/>
          <p14:tracePt t="20909" x="7893050" y="2000250"/>
          <p14:tracePt t="20923" x="7912100" y="2025650"/>
          <p14:tracePt t="20923" x="7937500" y="2051050"/>
          <p14:tracePt t="20938" x="7962900" y="2070100"/>
          <p14:tracePt t="20941" x="7994650" y="2082800"/>
          <p14:tracePt t="20953" x="8026400" y="2095500"/>
          <p14:tracePt t="20956" x="8064500" y="2101850"/>
          <p14:tracePt t="20968" x="8108950" y="2101850"/>
          <p14:tracePt t="20974" x="8153400" y="2108200"/>
          <p14:tracePt t="20983" x="8197850" y="2108200"/>
          <p14:tracePt t="20990" x="8255000" y="2101850"/>
          <p14:tracePt t="20999" x="8305800" y="2095500"/>
          <p14:tracePt t="20999" x="8369300" y="2082800"/>
          <p14:tracePt t="21013" x="8432800" y="2063750"/>
          <p14:tracePt t="21028" x="8496300" y="2038350"/>
          <p14:tracePt t="21031" x="8547100" y="2012950"/>
          <p14:tracePt t="21043" x="8591550" y="1981200"/>
          <p14:tracePt t="21048" x="8636000" y="1955800"/>
          <p14:tracePt t="21058" x="8655050" y="1924050"/>
          <p14:tracePt t="21073" x="8661400" y="1905000"/>
          <p14:tracePt t="21074" x="8667750" y="1879600"/>
          <p14:tracePt t="21088" x="8661400" y="1854200"/>
          <p14:tracePt t="21091" x="8655050" y="1822450"/>
          <p14:tracePt t="21103" x="8642350" y="1797050"/>
          <p14:tracePt t="21103" x="8623300" y="1778000"/>
          <p14:tracePt t="21118" x="8597900" y="1758950"/>
          <p14:tracePt t="21118" x="8566150" y="1746250"/>
          <p14:tracePt t="21133" x="8521700" y="1739900"/>
          <p14:tracePt t="21136" x="8483600" y="1733550"/>
          <p14:tracePt t="21148" x="8426450" y="1733550"/>
          <p14:tracePt t="21150" x="8375650" y="1733550"/>
          <p14:tracePt t="21163" x="8324850" y="1733550"/>
          <p14:tracePt t="21166" x="8274050" y="1733550"/>
          <p14:tracePt t="21178" x="8223250" y="1746250"/>
          <p14:tracePt t="21181" x="8172450" y="1765300"/>
          <p14:tracePt t="21193" x="8115300" y="1790700"/>
          <p14:tracePt t="21194" x="8070850" y="1816100"/>
          <p14:tracePt t="21208" x="8032750" y="1841500"/>
          <p14:tracePt t="21209" x="8001000" y="1879600"/>
          <p14:tracePt t="21223" x="7981950" y="1911350"/>
          <p14:tracePt t="21238" x="7975600" y="1949450"/>
          <p14:tracePt t="21241" x="7969250" y="1974850"/>
          <p14:tracePt t="21254" x="7981950" y="1993900"/>
          <p14:tracePt t="21268" x="7988300" y="2019300"/>
          <p14:tracePt t="21271" x="8007350" y="2038350"/>
          <p14:tracePt t="21283" x="8032750" y="2051050"/>
          <p14:tracePt t="21286" x="8051800" y="2057400"/>
          <p14:tracePt t="21298" x="8083550" y="2063750"/>
          <p14:tracePt t="21301" x="8121650" y="2070100"/>
          <p14:tracePt t="21313" x="8147050" y="2070100"/>
          <p14:tracePt t="21316" x="8185150" y="2070100"/>
          <p14:tracePt t="21328" x="8210550" y="2070100"/>
          <p14:tracePt t="21331" x="8229600" y="2063750"/>
          <p14:tracePt t="21343" x="8248650" y="2057400"/>
          <p14:tracePt t="21348" x="8280400" y="2051050"/>
          <p14:tracePt t="21358" x="8318500" y="2025650"/>
          <p14:tracePt t="21364" x="8350250" y="2000250"/>
          <p14:tracePt t="21375" x="8375650" y="1968500"/>
          <p14:tracePt t="21375" x="8394700" y="1943100"/>
          <p14:tracePt t="21388" x="8401050" y="1924050"/>
          <p14:tracePt t="21391" x="8407400" y="1911350"/>
          <p14:tracePt t="21403" x="8407400" y="1898650"/>
          <p14:tracePt t="21419" x="8407400" y="1892300"/>
          <p14:tracePt t="21433" x="8388350" y="1892300"/>
          <p14:tracePt t="21448" x="8362950" y="1885950"/>
          <p14:tracePt t="21451" x="8324850" y="1892300"/>
          <p14:tracePt t="21463" x="8286750" y="1898650"/>
          <p14:tracePt t="21466" x="8242300" y="1917700"/>
          <p14:tracePt t="21478" x="8204200" y="1936750"/>
          <p14:tracePt t="21481" x="8159750" y="1949450"/>
          <p14:tracePt t="21493" x="8115300" y="1974850"/>
          <p14:tracePt t="21493" x="8083550" y="1981200"/>
          <p14:tracePt t="21508" x="8045450" y="2000250"/>
          <p14:tracePt t="21511" x="8026400" y="2012950"/>
          <p14:tracePt t="21523" x="8013700" y="2019300"/>
          <p14:tracePt t="21524" x="8001000" y="2032000"/>
          <p14:tracePt t="21553" x="8001000" y="2038350"/>
          <p14:tracePt t="21553" x="7994650" y="2044700"/>
          <p14:tracePt t="21556" x="7988300" y="2057400"/>
          <p14:tracePt t="21568" x="7988300" y="2063750"/>
          <p14:tracePt t="21573" x="8001000" y="2070100"/>
          <p14:tracePt t="21584" x="8007350" y="2082800"/>
          <p14:tracePt t="21613" x="8020050" y="2095500"/>
          <p14:tracePt t="21613" x="8039100" y="2108200"/>
          <p14:tracePt t="21616" x="8064500" y="2114550"/>
          <p14:tracePt t="21643" x="8083550" y="2120900"/>
          <p14:tracePt t="21646" x="8096250" y="2120900"/>
          <p14:tracePt t="21658" x="8108950" y="2120900"/>
          <p14:tracePt t="21660" x="8121650" y="2120900"/>
          <p14:tracePt t="21673" x="8128000" y="2120900"/>
          <p14:tracePt t="21674" x="8134350" y="2120900"/>
          <p14:tracePt t="25333" x="8140700" y="2120900"/>
          <p14:tracePt t="25336" x="8159750" y="2120900"/>
          <p14:tracePt t="25348" x="8185150" y="2120900"/>
          <p14:tracePt t="25350" x="8210550" y="2120900"/>
          <p14:tracePt t="25378" x="8235950" y="2120900"/>
          <p14:tracePt t="25378" x="8255000" y="2120900"/>
          <p14:tracePt t="25381" x="8274050" y="2114550"/>
          <p14:tracePt t="25394" x="8299450" y="2114550"/>
          <p14:tracePt t="25409" x="8394700" y="2114550"/>
          <p14:tracePt t="25423" x="8445500" y="2114550"/>
          <p14:tracePt t="25424" x="8509000" y="2114550"/>
          <p14:tracePt t="25438" x="8553450" y="2114550"/>
          <p14:tracePt t="25439" x="8610600" y="2114550"/>
          <p14:tracePt t="25453" x="8661400" y="2114550"/>
          <p14:tracePt t="25455" x="8712200" y="2114550"/>
          <p14:tracePt t="25468" x="8750300" y="2114550"/>
          <p14:tracePt t="25472" x="8788400" y="2114550"/>
          <p14:tracePt t="25483" x="8807450" y="2114550"/>
          <p14:tracePt t="25484" x="8826500" y="2114550"/>
          <p14:tracePt t="25498" x="8832850" y="2114550"/>
          <p14:tracePt t="25500" x="8839200" y="2114550"/>
          <p14:tracePt t="25514" x="8845550" y="2114550"/>
          <p14:tracePt t="25530" x="8851900" y="2114550"/>
          <p14:tracePt t="25543" x="8858250" y="2114550"/>
          <p14:tracePt t="25574" x="8864600" y="2114550"/>
          <p14:tracePt t="25576" x="8870950" y="2114550"/>
          <p14:tracePt t="25589" x="8890000" y="2114550"/>
          <p14:tracePt t="25603" x="8909050" y="2114550"/>
          <p14:tracePt t="25605" x="8928100" y="2114550"/>
          <p14:tracePt t="25618" x="8947150" y="2114550"/>
          <p14:tracePt t="25623" x="8966200" y="2114550"/>
          <p14:tracePt t="25633" x="8997950" y="2114550"/>
          <p14:tracePt t="25639" x="9029700" y="2114550"/>
          <p14:tracePt t="25648" x="9074150" y="2114550"/>
          <p14:tracePt t="25656" x="9105900" y="2114550"/>
          <p14:tracePt t="25664" x="9175750" y="2114550"/>
          <p14:tracePt t="25678" x="9201150" y="2114550"/>
          <p14:tracePt t="25680" x="9239250" y="2114550"/>
          <p14:tracePt t="25693" x="9264650" y="2114550"/>
          <p14:tracePt t="25694" x="9283700" y="2114550"/>
          <p14:tracePt t="25708" x="9290050" y="2114550"/>
          <p14:tracePt t="25828" x="9283700" y="2114550"/>
          <p14:tracePt t="25831" x="9258300" y="2114550"/>
          <p14:tracePt t="25843" x="9226550" y="2114550"/>
          <p14:tracePt t="25847" x="9188450" y="2114550"/>
          <p14:tracePt t="25858" x="9144000" y="2114550"/>
          <p14:tracePt t="25860" x="9105900" y="2114550"/>
          <p14:tracePt t="25873" x="9067800" y="2114550"/>
          <p14:tracePt t="25876" x="9023350" y="2114550"/>
          <p14:tracePt t="25888" x="8985250" y="2114550"/>
          <p14:tracePt t="25890" x="8959850" y="2114550"/>
          <p14:tracePt t="25903" x="8934450" y="2114550"/>
          <p14:tracePt t="25905" x="8921750" y="2114550"/>
          <p14:tracePt t="25918" x="8915400" y="2114550"/>
          <p14:tracePt t="25979" x="8928100" y="2120900"/>
          <p14:tracePt t="25993" x="8947150" y="2120900"/>
          <p14:tracePt t="25993" x="8985250" y="2133600"/>
          <p14:tracePt t="26008" x="9042400" y="2133600"/>
          <p14:tracePt t="26009" x="9099550" y="2146300"/>
          <p14:tracePt t="26023" x="9163050" y="2146300"/>
          <p14:tracePt t="26024" x="9232900" y="2159000"/>
          <p14:tracePt t="26038" x="9296400" y="2171700"/>
          <p14:tracePt t="26039" x="9359900" y="2171700"/>
          <p14:tracePt t="26053" x="9423400" y="2184400"/>
          <p14:tracePt t="26056" x="9467850" y="2184400"/>
          <p14:tracePt t="26069" x="9505950" y="2184400"/>
          <p14:tracePt t="26071" x="9544050" y="2184400"/>
          <p14:tracePt t="26083" x="9563100" y="2184400"/>
          <p14:tracePt t="26089" x="9582150" y="2184400"/>
          <p14:tracePt t="26098" x="9594850" y="2184400"/>
          <p14:tracePt t="26128" x="9601200" y="2184400"/>
          <p14:tracePt t="26131" x="9607550" y="2184400"/>
          <p14:tracePt t="26173" x="9601200" y="2184400"/>
          <p14:tracePt t="26174" x="9588500" y="2178050"/>
          <p14:tracePt t="26188" x="9556750" y="2178050"/>
          <p14:tracePt t="26189" x="9505950" y="2178050"/>
          <p14:tracePt t="26203" x="9455150" y="2178050"/>
          <p14:tracePt t="26204" x="9398000" y="2178050"/>
          <p14:tracePt t="26218" x="9359900" y="2178050"/>
          <p14:tracePt t="26219" x="9334500" y="2178050"/>
          <p14:tracePt t="26233" x="9321800" y="2178050"/>
          <p14:tracePt t="26235" x="9315450" y="2178050"/>
          <p14:tracePt t="26323" x="9321800" y="2178050"/>
          <p14:tracePt t="26338" x="9340850" y="2178050"/>
          <p14:tracePt t="26339" x="9372600" y="2178050"/>
          <p14:tracePt t="26355" x="9474200" y="2190750"/>
          <p14:tracePt t="26368" x="9531350" y="2197100"/>
          <p14:tracePt t="26371" x="9594850" y="2203450"/>
          <p14:tracePt t="26383" x="9658350" y="2209800"/>
          <p14:tracePt t="26386" x="9715500" y="2209800"/>
          <p14:tracePt t="26398" x="9753600" y="2216150"/>
          <p14:tracePt t="26401" x="9779000" y="2222500"/>
          <p14:tracePt t="26416" x="9791700" y="2222500"/>
          <p14:tracePt t="26474" x="9785350" y="2222500"/>
          <p14:tracePt t="26503" x="9779000" y="2222500"/>
          <p14:tracePt t="26504" x="9759950" y="2228850"/>
          <p14:tracePt t="26506" x="9721850" y="2228850"/>
          <p14:tracePt t="26519" x="9671050" y="2235200"/>
          <p14:tracePt t="26533" x="9620250" y="2241550"/>
          <p14:tracePt t="26536" x="9563100" y="2241550"/>
          <p14:tracePt t="26548" x="9499600" y="2247900"/>
          <p14:tracePt t="26551" x="9448800" y="2254250"/>
          <p14:tracePt t="26563" x="9404350" y="2254250"/>
          <p14:tracePt t="26565" x="9385300" y="2254250"/>
          <p14:tracePt t="26579" x="9378950" y="2254250"/>
          <p14:tracePt t="26653" x="9385300" y="2247900"/>
          <p14:tracePt t="26654" x="9391650" y="2247900"/>
          <p14:tracePt t="26656" x="9410700" y="2235200"/>
          <p14:tracePt t="26669" x="9429750" y="2228850"/>
          <p14:tracePt t="26683" x="9455150" y="2216150"/>
          <p14:tracePt t="26686" x="9480550" y="2209800"/>
          <p14:tracePt t="26699" x="9499600" y="2197100"/>
          <p14:tracePt t="26713" x="9512300" y="2190750"/>
          <p14:tracePt t="26716" x="9518650" y="2190750"/>
          <p14:tracePt t="26729" x="9525000" y="2190750"/>
          <p14:tracePt t="26879" x="9525000" y="2184400"/>
          <p14:tracePt t="26923" x="9525000" y="2178050"/>
          <p14:tracePt t="27044" x="9518650" y="2184400"/>
          <p14:tracePt t="27059" x="9505950" y="2197100"/>
          <p14:tracePt t="27074" x="9499600" y="2197100"/>
          <p14:tracePt t="27088" x="9493250" y="2203450"/>
          <p14:tracePt t="27090" x="9493250" y="2209800"/>
          <p14:tracePt t="27104" x="9486900" y="2209800"/>
          <p14:tracePt t="27119" x="9486900" y="2216150"/>
          <p14:tracePt t="27179" x="9486900" y="2222500"/>
          <p14:tracePt t="27181" x="9486900" y="2228850"/>
          <p14:tracePt t="27509" x="9480550" y="2228850"/>
          <p14:tracePt t="27524" x="9474200" y="2228850"/>
          <p14:tracePt t="28708" x="9461500" y="2228850"/>
          <p14:tracePt t="28709" x="9436100" y="2228850"/>
          <p14:tracePt t="28711" x="9404350" y="2222500"/>
          <p14:tracePt t="28723" x="9366250" y="2216150"/>
          <p14:tracePt t="28738" x="9328150" y="2216150"/>
          <p14:tracePt t="28739" x="9315450" y="2216150"/>
          <p14:tracePt t="28799" x="9309100" y="2222500"/>
          <p14:tracePt t="28813" x="9290050" y="2235200"/>
          <p14:tracePt t="28814" x="9264650" y="2254250"/>
          <p14:tracePt t="28828" x="9232900" y="2273300"/>
          <p14:tracePt t="28831" x="9201150" y="2305050"/>
          <p14:tracePt t="28843" x="9175750" y="2324100"/>
          <p14:tracePt t="28846" x="9150350" y="2349500"/>
          <p14:tracePt t="28858" x="9118600" y="2374900"/>
          <p14:tracePt t="28861" x="9093200" y="2400300"/>
          <p14:tracePt t="28873" x="9061450" y="2419350"/>
          <p14:tracePt t="28875" x="9036050" y="2444750"/>
          <p14:tracePt t="28888" x="9017000" y="2470150"/>
          <p14:tracePt t="28889" x="8997950" y="2489200"/>
          <p14:tracePt t="28905" x="8985250" y="2508250"/>
          <p14:tracePt t="28918" x="8978900" y="2520950"/>
          <p14:tracePt t="28921" x="8966200" y="2540000"/>
          <p14:tracePt t="28933" x="8953500" y="2546350"/>
          <p14:tracePt t="28963" x="8947150" y="2552700"/>
          <p14:tracePt t="29293" x="8928100" y="2552700"/>
          <p14:tracePt t="29295" x="8902700" y="2559050"/>
          <p14:tracePt t="29308" x="8845550" y="2559050"/>
          <p14:tracePt t="29324" x="8794750" y="2559050"/>
          <p14:tracePt t="29324" x="8737600" y="2559050"/>
          <p14:tracePt t="29338" x="8686800" y="2559050"/>
          <p14:tracePt t="29339" x="8623300" y="2559050"/>
          <p14:tracePt t="29354" x="8566150" y="2565400"/>
          <p14:tracePt t="29354" x="8515350" y="2571750"/>
          <p14:tracePt t="29369" x="8458200" y="2571750"/>
          <p14:tracePt t="29369" x="8407400" y="2578100"/>
          <p14:tracePt t="29383" x="8350250" y="2584450"/>
          <p14:tracePt t="29386" x="8293100" y="2609850"/>
          <p14:tracePt t="29398" x="8235950" y="2635250"/>
          <p14:tracePt t="29401" x="8172450" y="2660650"/>
          <p14:tracePt t="29413" x="8102600" y="2698750"/>
          <p14:tracePt t="29416" x="8032750" y="2736850"/>
          <p14:tracePt t="29429" x="7899400" y="2819400"/>
          <p14:tracePt t="29443" x="7835900" y="2863850"/>
          <p14:tracePt t="29446" x="7778750" y="2908300"/>
          <p14:tracePt t="29458" x="7734300" y="2952750"/>
          <p14:tracePt t="29463" x="7689850" y="2984500"/>
          <p14:tracePt t="29474" x="7651750" y="3022600"/>
          <p14:tracePt t="29488" x="7613650" y="3054350"/>
          <p14:tracePt t="29491" x="7581900" y="3092450"/>
          <p14:tracePt t="29504" x="7550150" y="3117850"/>
          <p14:tracePt t="29518" x="7524750" y="3136900"/>
          <p14:tracePt t="29521" x="7512050" y="3149600"/>
          <p14:tracePt t="29534" x="7505700" y="3155950"/>
          <p14:tracePt t="29713" x="7512050" y="3155950"/>
          <p14:tracePt t="29714" x="7512050" y="3149600"/>
          <p14:tracePt t="29716" x="7531100" y="3143250"/>
          <p14:tracePt t="29729" x="7562850" y="3124200"/>
          <p14:tracePt t="29743" x="7575550" y="3117850"/>
          <p14:tracePt t="29746" x="7594600" y="3105150"/>
          <p14:tracePt t="29758" x="7613650" y="3098800"/>
          <p14:tracePt t="29761" x="7632700" y="3086100"/>
          <p14:tracePt t="29773" x="7645400" y="3073400"/>
          <p14:tracePt t="29776" x="7664450" y="3067050"/>
          <p14:tracePt t="29789" x="7677150" y="3054350"/>
          <p14:tracePt t="29793" x="7689850" y="3048000"/>
          <p14:tracePt t="29811" x="7702550" y="3041650"/>
          <p14:tracePt t="29818" x="7702550" y="3035300"/>
          <p14:tracePt t="29831" x="7708900" y="3035300"/>
          <p14:tracePt t="29836" x="7721600" y="3022600"/>
          <p14:tracePt t="29864" x="7740650" y="3003550"/>
          <p14:tracePt t="29868" x="7747000" y="2997200"/>
          <p14:tracePt t="29879" x="7753350" y="2997200"/>
          <p14:tracePt t="29893" x="7766050" y="2984500"/>
          <p14:tracePt t="29894" x="7772400" y="2978150"/>
          <p14:tracePt t="29908" x="7778750" y="2971800"/>
          <p14:tracePt t="29909" x="7785100" y="2965450"/>
          <p14:tracePt t="29924" x="7797800" y="2959100"/>
          <p14:tracePt t="29939" x="7797800" y="2952750"/>
          <p14:tracePt t="29941" x="7804150" y="2952750"/>
          <p14:tracePt t="29954" x="7810500" y="2952750"/>
          <p14:tracePt t="29954" x="7810500" y="2946400"/>
          <p14:tracePt t="29969" x="7810500" y="2940050"/>
          <p14:tracePt t="29984" x="7816850" y="2933700"/>
          <p14:tracePt t="29999" x="7823200" y="2933700"/>
          <p14:tracePt t="30044" x="7829550" y="2927350"/>
          <p14:tracePt t="30046" x="7842250" y="2914650"/>
          <p14:tracePt t="30058" x="7893050" y="2901950"/>
          <p14:tracePt t="30073" x="7937500" y="2895600"/>
          <p14:tracePt t="30074" x="7981950" y="2895600"/>
          <p14:tracePt t="30088" x="8013700" y="2895600"/>
          <p14:tracePt t="30089" x="8051800" y="2895600"/>
          <p14:tracePt t="30104" x="8077200" y="2895600"/>
          <p14:tracePt t="30105" x="8089900" y="2895600"/>
          <p14:tracePt t="30118" x="8096250" y="2895600"/>
          <p14:tracePt t="30134" x="8102600" y="2895600"/>
          <p14:tracePt t="30599" x="8108950" y="2889250"/>
          <p14:tracePt t="30613" x="8121650" y="2876550"/>
          <p14:tracePt t="30614" x="8140700" y="2863850"/>
          <p14:tracePt t="30629" x="8147050" y="2851150"/>
          <p14:tracePt t="30643" x="8159750" y="2838450"/>
          <p14:tracePt t="30646" x="8166100" y="2832100"/>
          <p14:tracePt t="30658" x="8172450" y="2832100"/>
          <p14:tracePt t="30661" x="8172450" y="2825750"/>
          <p14:tracePt t="30673" x="8178800" y="2825750"/>
          <p14:tracePt t="30764" x="8178800" y="2819400"/>
          <p14:tracePt t="30794" x="8185150" y="2813050"/>
          <p14:tracePt t="30839" x="8185150" y="2806700"/>
          <p14:tracePt t="30854" x="8185150" y="2800350"/>
          <p14:tracePt t="30870" x="8185150" y="2794000"/>
          <p14:tracePt t="30883" x="8185150" y="2787650"/>
          <p14:tracePt t="30886" x="8185150" y="2774950"/>
          <p14:tracePt t="30898" x="8178800" y="2768600"/>
          <p14:tracePt t="30904" x="8178800" y="2762250"/>
          <p14:tracePt t="30914" x="8178800" y="2755900"/>
          <p14:tracePt t="30928" x="8172450" y="2755900"/>
          <p14:tracePt t="30931" x="8166100" y="2743200"/>
          <p14:tracePt t="30943" x="8159750" y="2730500"/>
          <p14:tracePt t="30946" x="8147050" y="2717800"/>
          <p14:tracePt t="30959" x="8134350" y="2698750"/>
          <p14:tracePt t="30974" x="8102600" y="2679700"/>
          <p14:tracePt t="30989" x="8096250" y="2673350"/>
          <p14:tracePt t="31003" x="8077200" y="2667000"/>
          <p14:tracePt t="31006" x="8070850" y="2667000"/>
          <p14:tracePt t="31018" x="8051800" y="2667000"/>
          <p14:tracePt t="31021" x="8045450" y="2667000"/>
          <p14:tracePt t="31033" x="8026400" y="2667000"/>
          <p14:tracePt t="31037" x="7994650" y="2667000"/>
          <p14:tracePt t="31048" x="7962900" y="2673350"/>
          <p14:tracePt t="31054" x="7924800" y="2686050"/>
          <p14:tracePt t="31063" x="7893050" y="2698750"/>
          <p14:tracePt t="31071" x="7848600" y="2724150"/>
          <p14:tracePt t="31079" x="7772400" y="2781300"/>
          <p14:tracePt t="31093" x="7740650" y="2806700"/>
          <p14:tracePt t="31096" x="7727950" y="2825750"/>
          <p14:tracePt t="31109" x="7708900" y="2870200"/>
          <p14:tracePt t="31123" x="7708900" y="2895600"/>
          <p14:tracePt t="31124" x="7708900" y="2921000"/>
          <p14:tracePt t="31138" x="7734300" y="2959100"/>
          <p14:tracePt t="31169" x="7778750" y="2990850"/>
          <p14:tracePt t="31169" x="7848600" y="3022600"/>
          <p14:tracePt t="31169" x="7937500" y="3035300"/>
          <p14:tracePt t="31184" x="8020050" y="3048000"/>
          <p14:tracePt t="31198" x="8102600" y="3054350"/>
          <p14:tracePt t="31201" x="8172450" y="3054350"/>
          <p14:tracePt t="31213" x="8223250" y="3054350"/>
          <p14:tracePt t="31218" x="8267700" y="3054350"/>
          <p14:tracePt t="31228" x="8293100" y="3054350"/>
          <p14:tracePt t="31238" x="8312150" y="3048000"/>
          <p14:tracePt t="31245" x="8318500" y="3048000"/>
          <p14:tracePt t="31260" x="8318500" y="3035300"/>
          <p14:tracePt t="31273" x="8318500" y="3016250"/>
          <p14:tracePt t="31280" x="8312150" y="2978150"/>
          <p14:tracePt t="31288" x="8299450" y="2933700"/>
          <p14:tracePt t="31301" x="8280400" y="2882900"/>
          <p14:tracePt t="31305" x="8210550" y="2762250"/>
          <p14:tracePt t="31321" x="8121650" y="2622550"/>
          <p14:tracePt t="31348" x="8070850" y="2559050"/>
          <p14:tracePt t="31349" x="8026400" y="2501900"/>
          <p14:tracePt t="31352" x="7981950" y="2451100"/>
          <p14:tracePt t="31364" x="7956550" y="2419350"/>
          <p14:tracePt t="31378" x="7937500" y="2406650"/>
          <p14:tracePt t="31381" x="7931150" y="2400300"/>
          <p14:tracePt t="31439" x="7931150" y="2413000"/>
          <p14:tracePt t="31441" x="7931150" y="2438400"/>
          <p14:tracePt t="31455" x="7931150" y="2470150"/>
          <p14:tracePt t="31468" x="7931150" y="2508250"/>
          <p14:tracePt t="31470" x="7931150" y="2552700"/>
          <p14:tracePt t="31483" x="7943850" y="2590800"/>
          <p14:tracePt t="31487" x="7962900" y="2628900"/>
          <p14:tracePt t="31498" x="8001000" y="2673350"/>
          <p14:tracePt t="31504" x="8039100" y="2705100"/>
          <p14:tracePt t="31514" x="8089900" y="2743200"/>
          <p14:tracePt t="31528" x="8140700" y="2774950"/>
          <p14:tracePt t="31531" x="8191500" y="2800350"/>
          <p14:tracePt t="31544" x="8229600" y="2806700"/>
          <p14:tracePt t="31558" x="8255000" y="2813050"/>
          <p14:tracePt t="31561" x="8267700" y="2813050"/>
          <p14:tracePt t="31573" x="8280400" y="2813050"/>
          <p14:tracePt t="31576" x="8286750" y="2813050"/>
          <p14:tracePt t="31588" x="8299450" y="2806700"/>
          <p14:tracePt t="31594" x="8305800" y="2800350"/>
          <p14:tracePt t="31603" x="8312150" y="2787650"/>
          <p14:tracePt t="31610" x="8324850" y="2781300"/>
          <p14:tracePt t="31618" x="8331200" y="2762250"/>
          <p14:tracePt t="31627" x="8337550" y="2730500"/>
          <p14:tracePt t="31633" x="8343900" y="2711450"/>
          <p14:tracePt t="31643" x="8356600" y="2679700"/>
          <p14:tracePt t="31649" x="8356600" y="2647950"/>
          <p14:tracePt t="31649" x="8362950" y="2628900"/>
          <p14:tracePt t="31663" x="8362950" y="2616200"/>
          <p14:tracePt t="31665" x="8362950" y="2597150"/>
          <p14:tracePt t="31678" x="8362950" y="2584450"/>
          <p14:tracePt t="31680" x="8362950" y="2571750"/>
          <p14:tracePt t="31694" x="8362950" y="2540000"/>
          <p14:tracePt t="31708" x="8362950" y="2533650"/>
          <p14:tracePt t="31784" x="8356600" y="2533650"/>
          <p14:tracePt t="31798" x="8350250" y="2546350"/>
          <p14:tracePt t="31801" x="8337550" y="2565400"/>
          <p14:tracePt t="31814" x="8318500" y="2584450"/>
          <p14:tracePt t="31816" x="8305800" y="2609850"/>
          <p14:tracePt t="31828" x="8299450" y="2635250"/>
          <p14:tracePt t="31834" x="8286750" y="2660650"/>
          <p14:tracePt t="31843" x="8274050" y="2686050"/>
          <p14:tracePt t="31846" x="8274050" y="2705100"/>
          <p14:tracePt t="31858" x="8267700" y="2724150"/>
          <p14:tracePt t="31861" x="8261350" y="2743200"/>
          <p14:tracePt t="31873" x="8255000" y="2755900"/>
          <p14:tracePt t="31876" x="8255000" y="2768600"/>
          <p14:tracePt t="31889" x="8255000" y="2787650"/>
          <p14:tracePt t="31889" x="8255000" y="2794000"/>
          <p14:tracePt t="31933" x="8255000" y="2800350"/>
          <p14:tracePt t="32264" x="8255000" y="2794000"/>
          <p14:tracePt t="32267" x="8255000" y="2787650"/>
          <p14:tracePt t="32279" x="8255000" y="2781300"/>
          <p14:tracePt t="32294" x="8255000" y="2774950"/>
          <p14:tracePt t="32308" x="8255000" y="2768600"/>
          <p14:tracePt t="32444" x="8248650" y="2768600"/>
          <p14:tracePt t="32473" x="8235950" y="2781300"/>
          <p14:tracePt t="32474" x="8216900" y="2787650"/>
          <p14:tracePt t="32477" x="8204200" y="2800350"/>
          <p14:tracePt t="32489" x="8185150" y="2806700"/>
          <p14:tracePt t="32503" x="8166100" y="2813050"/>
          <p14:tracePt t="32505" x="8153400" y="2819400"/>
          <p14:tracePt t="32518" x="8134350" y="2825750"/>
          <p14:tracePt t="32521" x="8121650" y="2832100"/>
          <p14:tracePt t="32533" x="8102600" y="2844800"/>
          <p14:tracePt t="32539" x="8089900" y="2851150"/>
          <p14:tracePt t="32548" x="8077200" y="2863850"/>
          <p14:tracePt t="32560" x="8064500" y="2876550"/>
          <p14:tracePt t="32564" x="8058150" y="2889250"/>
          <p14:tracePt t="32581" x="8039100" y="2921000"/>
          <p14:tracePt t="32594" x="8039100" y="2927350"/>
          <p14:tracePt t="32594" x="8039100" y="2933700"/>
          <p14:tracePt t="32609" x="8039100" y="2940050"/>
          <p14:tracePt t="32609" x="8039100" y="2946400"/>
          <p14:tracePt t="32624" x="8039100" y="2952750"/>
          <p14:tracePt t="32638" x="8045450" y="2959100"/>
          <p14:tracePt t="32668" x="8051800" y="2959100"/>
          <p14:tracePt t="32684" x="8058150" y="2965450"/>
          <p14:tracePt t="32684" x="8070850" y="2965450"/>
          <p14:tracePt t="32698" x="8077200" y="2965450"/>
          <p14:tracePt t="32701" x="8083550" y="2971800"/>
          <p14:tracePt t="32713" x="8089900" y="2971800"/>
          <p14:tracePt t="32716" x="8115300" y="2971800"/>
          <p14:tracePt t="32728" x="8147050" y="2971800"/>
          <p14:tracePt t="32731" x="8191500" y="2959100"/>
          <p14:tracePt t="32743" x="8242300" y="2952750"/>
          <p14:tracePt t="32746" x="8274050" y="2933700"/>
          <p14:tracePt t="32758" x="8312150" y="2908300"/>
          <p14:tracePt t="32761" x="8350250" y="2876550"/>
          <p14:tracePt t="32773" x="8369300" y="2838450"/>
          <p14:tracePt t="32776" x="8388350" y="2806700"/>
          <p14:tracePt t="32788" x="8394700" y="2768600"/>
          <p14:tracePt t="32792" x="8401050" y="2730500"/>
          <p14:tracePt t="32804" x="8407400" y="2647950"/>
          <p14:tracePt t="32820" x="8401050" y="2603500"/>
          <p14:tracePt t="32848" x="8394700" y="2565400"/>
          <p14:tracePt t="32849" x="8388350" y="2540000"/>
          <p14:tracePt t="32852" x="8375650" y="2527300"/>
          <p14:tracePt t="32864" x="8369300" y="2520950"/>
          <p14:tracePt t="32878" x="8356600" y="2514600"/>
          <p14:tracePt t="32879" x="8337550" y="2508250"/>
          <p14:tracePt t="32893" x="8312150" y="2508250"/>
          <p14:tracePt t="32894" x="8286750" y="2508250"/>
          <p14:tracePt t="32908" x="8248650" y="2508250"/>
          <p14:tracePt t="32909" x="8204200" y="2508250"/>
          <p14:tracePt t="32923" x="8153400" y="2508250"/>
          <p14:tracePt t="32924" x="8096250" y="2520950"/>
          <p14:tracePt t="32939" x="8051800" y="2527300"/>
          <p14:tracePt t="32939" x="8001000" y="2540000"/>
          <p14:tracePt t="32953" x="7962900" y="2559050"/>
          <p14:tracePt t="32955" x="7931150" y="2578100"/>
          <p14:tracePt t="32968" x="7905750" y="2597150"/>
          <p14:tracePt t="32971" x="7886700" y="2616200"/>
          <p14:tracePt t="32985" x="7867650" y="2635250"/>
          <p14:tracePt t="32985" x="7861300" y="2654300"/>
          <p14:tracePt t="32998" x="7854950" y="2679700"/>
          <p14:tracePt t="33004" x="7854950" y="2705100"/>
          <p14:tracePt t="33029" x="7854950" y="2730500"/>
          <p14:tracePt t="33029" x="7854950" y="2755900"/>
          <p14:tracePt t="33032" x="7854950" y="2781300"/>
          <p14:tracePt t="33044" x="7854950" y="2794000"/>
          <p14:tracePt t="33058" x="7861300" y="2806700"/>
          <p14:tracePt t="33061" x="7867650" y="2825750"/>
          <p14:tracePt t="33073" x="7874000" y="2832100"/>
          <p14:tracePt t="33076" x="7880350" y="2851150"/>
          <p14:tracePt t="33088" x="7886700" y="2857500"/>
          <p14:tracePt t="33091" x="7893050" y="2870200"/>
          <p14:tracePt t="33105" x="7899400" y="2876550"/>
          <p14:tracePt t="33118" x="7905750" y="2889250"/>
          <p14:tracePt t="33121" x="7912100" y="2895600"/>
          <p14:tracePt t="33133" x="7912100" y="2908300"/>
          <p14:tracePt t="33137" x="7924800" y="2914650"/>
          <p14:tracePt t="33163" x="7924800" y="2921000"/>
          <p14:tracePt t="33166" x="7924800" y="2927350"/>
          <p14:tracePt t="33478" x="7931150" y="2921000"/>
          <p14:tracePt t="33481" x="7937500" y="2908300"/>
          <p14:tracePt t="33493" x="7950200" y="2895600"/>
          <p14:tracePt t="33494" x="7975600" y="2876550"/>
          <p14:tracePt t="33508" x="8001000" y="2857500"/>
          <p14:tracePt t="33509" x="8032750" y="2844800"/>
          <p14:tracePt t="33523" x="8051800" y="2832100"/>
          <p14:tracePt t="33524" x="8083550" y="2813050"/>
          <p14:tracePt t="33538" x="8102600" y="2800350"/>
          <p14:tracePt t="33541" x="8115300" y="2794000"/>
          <p14:tracePt t="33553" x="8140700" y="2781300"/>
          <p14:tracePt t="33556" x="8159750" y="2774950"/>
          <p14:tracePt t="33569" x="8185150" y="2762250"/>
          <p14:tracePt t="33583" x="8223250" y="2749550"/>
          <p14:tracePt t="33586" x="8261350" y="2736850"/>
          <p14:tracePt t="33599" x="8312150" y="2724150"/>
          <p14:tracePt t="33614" x="8420100" y="2705100"/>
          <p14:tracePt t="33628" x="8464550" y="2692400"/>
          <p14:tracePt t="33631" x="8515350" y="2686050"/>
          <p14:tracePt t="33643" x="8547100" y="2679700"/>
          <p14:tracePt t="33648" x="8585200" y="2667000"/>
          <p14:tracePt t="33658" x="8629650" y="2667000"/>
          <p14:tracePt t="33664" x="8661400" y="2660650"/>
          <p14:tracePt t="33673" x="8693150" y="2660650"/>
          <p14:tracePt t="33680" x="8718550" y="2660650"/>
          <p14:tracePt t="33688" x="8743950" y="2660650"/>
          <p14:tracePt t="33697" x="8769350" y="2660650"/>
          <p14:tracePt t="33703" x="8788400" y="2660650"/>
          <p14:tracePt t="33714" x="8801100" y="2660650"/>
          <p14:tracePt t="33720" x="8813800" y="2660650"/>
          <p14:tracePt t="33734" x="8820150" y="2660650"/>
          <p14:tracePt t="33736" x="8826500" y="2660650"/>
          <p14:tracePt t="33749" x="8845550" y="2667000"/>
          <p14:tracePt t="33750" x="8864600" y="2667000"/>
          <p14:tracePt t="33765" x="8883650" y="2673350"/>
          <p14:tracePt t="33778" x="8915400" y="2686050"/>
          <p14:tracePt t="33781" x="8940800" y="2692400"/>
          <p14:tracePt t="33794" x="8972550" y="2705100"/>
          <p14:tracePt t="33808" x="9004300" y="2717800"/>
          <p14:tracePt t="33811" x="9036050" y="2736850"/>
          <p14:tracePt t="33823" x="9093200" y="2762250"/>
          <p14:tracePt t="33824" x="9156700" y="2787650"/>
          <p14:tracePt t="33838" x="9226550" y="2825750"/>
          <p14:tracePt t="33841" x="9290050" y="2857500"/>
          <p14:tracePt t="33853" x="9328150" y="2870200"/>
          <p14:tracePt t="33854" x="9353550" y="2882900"/>
          <p14:tracePt t="33869" x="9366250" y="2889250"/>
          <p14:tracePt t="33898" x="9366250" y="2895600"/>
          <p14:tracePt t="34034" x="9359900" y="2895600"/>
          <p14:tracePt t="34063" x="9315450" y="2901950"/>
          <p14:tracePt t="34064" x="9258300" y="2908300"/>
          <p14:tracePt t="34067" x="9182100" y="2914650"/>
          <p14:tracePt t="34079" x="9105900" y="2914650"/>
          <p14:tracePt t="34081" x="9029700" y="2901950"/>
          <p14:tracePt t="34094" x="8953500" y="2895600"/>
          <p14:tracePt t="34094" x="8877300" y="2889250"/>
          <p14:tracePt t="34109" x="8813800" y="2882900"/>
          <p14:tracePt t="34109" x="8769350" y="2876550"/>
          <p14:tracePt t="34123" x="8743950" y="2876550"/>
          <p14:tracePt t="34124" x="8731250" y="2876550"/>
          <p14:tracePt t="34874" x="8731250" y="2882900"/>
          <p14:tracePt t="35024" x="8731250" y="2889250"/>
          <p14:tracePt t="35354" x="8750300" y="2889250"/>
          <p14:tracePt t="35369" x="8775700" y="2889250"/>
          <p14:tracePt t="35371" x="8794750" y="2895600"/>
          <p14:tracePt t="35383" x="8813800" y="2901950"/>
          <p14:tracePt t="35386" x="8832850" y="2901950"/>
          <p14:tracePt t="35398" x="8845550" y="2908300"/>
          <p14:tracePt t="35403" x="8851900" y="2908300"/>
          <p14:tracePt t="35413" x="8858250" y="2908300"/>
          <p14:tracePt t="35999" x="8832850" y="2908300"/>
          <p14:tracePt t="36002" x="8782050" y="2908300"/>
          <p14:tracePt t="36014" x="8661400" y="2901950"/>
          <p14:tracePt t="36028" x="8521700" y="2895600"/>
          <p14:tracePt t="36031" x="8407400" y="2882900"/>
          <p14:tracePt t="36044" x="8318500" y="2882900"/>
          <p14:tracePt t="36058" x="8261350" y="2876550"/>
          <p14:tracePt t="36061" x="8216900" y="2870200"/>
          <p14:tracePt t="36073" x="8191500" y="2870200"/>
          <p14:tracePt t="36076" x="8178800" y="2870200"/>
          <p14:tracePt t="36089" x="8172450" y="2870200"/>
          <p14:tracePt t="36134" x="8166100" y="2870200"/>
          <p14:tracePt t="36148" x="8166100" y="2863850"/>
          <p14:tracePt t="36151" x="8153400" y="2863850"/>
          <p14:tracePt t="36163" x="8147050" y="2863850"/>
          <p14:tracePt t="36178" x="8140700" y="2857500"/>
          <p14:tracePt t="36181" x="8134350" y="2857500"/>
          <p14:tracePt t="36284" x="8128000" y="2857500"/>
          <p14:tracePt t="36299" x="8121650" y="2857500"/>
          <p14:tracePt t="36313" x="8108950" y="2857500"/>
          <p14:tracePt t="36316" x="8089900" y="2863850"/>
          <p14:tracePt t="36329" x="8070850" y="2870200"/>
          <p14:tracePt t="36329" x="8039100" y="2870200"/>
          <p14:tracePt t="36343" x="8001000" y="2876550"/>
          <p14:tracePt t="36346" x="7962900" y="2882900"/>
          <p14:tracePt t="36358" x="7905750" y="2882900"/>
          <p14:tracePt t="36361" x="7835900" y="2882900"/>
          <p14:tracePt t="36375" x="7747000" y="2882900"/>
          <p14:tracePt t="36389" x="7639050" y="2876550"/>
          <p14:tracePt t="36389" x="7531100" y="2863850"/>
          <p14:tracePt t="36404" x="7448550" y="2851150"/>
          <p14:tracePt t="36419" x="7385050" y="2838450"/>
          <p14:tracePt t="36419" x="7327900" y="2832100"/>
          <p14:tracePt t="36434" x="7302500" y="2832100"/>
          <p14:tracePt t="36434" x="7283450" y="2832100"/>
          <p14:tracePt t="36449" x="7277100" y="2832100"/>
          <p14:tracePt t="36899" x="7283450" y="2832100"/>
          <p14:tracePt t="36974" x="7289800" y="2832100"/>
          <p14:tracePt t="37214" x="7289800" y="2838450"/>
          <p14:tracePt t="37484" x="7302500" y="2844800"/>
          <p14:tracePt t="37513" x="7321550" y="2851150"/>
          <p14:tracePt t="37514" x="7366000" y="2857500"/>
          <p14:tracePt t="37517" x="7385050" y="2863850"/>
          <p14:tracePt t="37529" x="7404100" y="2863850"/>
          <p14:tracePt t="37543" x="7410450" y="2863850"/>
          <p14:tracePt t="37546" x="7416800" y="2863850"/>
          <p14:tracePt t="37574" x="7423150" y="2863850"/>
          <p14:tracePt t="39749" x="7442200" y="2863850"/>
          <p14:tracePt t="39752" x="7480300" y="2863850"/>
          <p14:tracePt t="39765" x="7543800" y="2863850"/>
          <p14:tracePt t="39778" x="7600950" y="2863850"/>
          <p14:tracePt t="39781" x="7658100" y="2863850"/>
          <p14:tracePt t="39794" x="7715250" y="2863850"/>
          <p14:tracePt t="39794" x="7759700" y="2863850"/>
          <p14:tracePt t="39809" x="7797800" y="2863850"/>
          <p14:tracePt t="39809" x="7823200" y="2863850"/>
          <p14:tracePt t="39824" x="7842250" y="2863850"/>
          <p14:tracePt t="39824" x="7854950" y="2863850"/>
          <p14:tracePt t="39839" x="7867650" y="2863850"/>
          <p14:tracePt t="39841" x="7874000" y="2863850"/>
          <p14:tracePt t="39853" x="7886700" y="2863850"/>
          <p14:tracePt t="39855" x="7899400" y="2863850"/>
          <p14:tracePt t="39869" x="7918450" y="2863850"/>
          <p14:tracePt t="39869" x="7937500" y="2863850"/>
          <p14:tracePt t="39884" x="7950200" y="2863850"/>
          <p14:tracePt t="39884" x="7969250" y="2863850"/>
          <p14:tracePt t="39898" x="7981950" y="2863850"/>
          <p14:tracePt t="39901" x="7988300" y="2863850"/>
          <p14:tracePt t="39914" x="8001000" y="2857500"/>
          <p14:tracePt t="39943" x="8020050" y="2857500"/>
          <p14:tracePt t="39944" x="8039100" y="2844800"/>
          <p14:tracePt t="39947" x="8064500" y="2838450"/>
          <p14:tracePt t="39959" x="8077200" y="2838450"/>
          <p14:tracePt t="39973" x="8089900" y="2832100"/>
          <p14:tracePt t="39976" x="8096250" y="2832100"/>
          <p14:tracePt t="39989" x="8102600" y="2832100"/>
          <p14:tracePt t="40004" x="8115300" y="2832100"/>
          <p14:tracePt t="40004" x="8121650" y="2832100"/>
          <p14:tracePt t="40018" x="8140700" y="2832100"/>
          <p14:tracePt t="40021" x="8159750" y="2832100"/>
          <p14:tracePt t="40034" x="8178800" y="2832100"/>
          <p14:tracePt t="40035" x="8197850" y="2832100"/>
          <p14:tracePt t="40048" x="8229600" y="2832100"/>
          <p14:tracePt t="40051" x="8255000" y="2832100"/>
          <p14:tracePt t="40063" x="8280400" y="2832100"/>
          <p14:tracePt t="40068" x="8299450" y="2825750"/>
          <p14:tracePt t="40078" x="8318500" y="2825750"/>
          <p14:tracePt t="40085" x="8331200" y="2825750"/>
          <p14:tracePt t="40094" x="8337550" y="2825750"/>
          <p14:tracePt t="40094" x="8350250" y="2819400"/>
          <p14:tracePt t="40124" x="8356600" y="2819400"/>
          <p14:tracePt t="40124" x="8369300" y="2813050"/>
          <p14:tracePt t="40138" x="8382000" y="2806700"/>
          <p14:tracePt t="40153" x="8401050" y="2806700"/>
          <p14:tracePt t="40156" x="8426450" y="2800350"/>
          <p14:tracePt t="40168" x="8445500" y="2794000"/>
          <p14:tracePt t="40171" x="8464550" y="2787650"/>
          <p14:tracePt t="40184" x="8496300" y="2774950"/>
          <p14:tracePt t="40198" x="8509000" y="2774950"/>
          <p14:tracePt t="40201" x="8521700" y="2768600"/>
          <p14:tracePt t="40214" x="8528050" y="2768600"/>
          <p14:tracePt t="40230" x="8534400" y="2768600"/>
          <p14:tracePt t="40244" x="8534400" y="2762250"/>
          <p14:tracePt t="40259" x="8540750" y="2762250"/>
          <p14:tracePt t="40273" x="8547100" y="2762250"/>
          <p14:tracePt t="40274" x="8553450" y="2762250"/>
          <p14:tracePt t="40288" x="8566150" y="2755900"/>
          <p14:tracePt t="40304" x="8591550" y="2749550"/>
          <p14:tracePt t="40304" x="8623300" y="2743200"/>
          <p14:tracePt t="40319" x="8648700" y="2730500"/>
          <p14:tracePt t="40334" x="8680450" y="2717800"/>
          <p14:tracePt t="40334" x="8705850" y="2711450"/>
          <p14:tracePt t="40348" x="8724900" y="2705100"/>
          <p14:tracePt t="40351" x="8743950" y="2698750"/>
          <p14:tracePt t="40363" x="8763000" y="2692400"/>
          <p14:tracePt t="40369" x="8782050" y="2686050"/>
          <p14:tracePt t="40380" x="8820150" y="2667000"/>
          <p14:tracePt t="40394" x="8839200" y="2667000"/>
          <p14:tracePt t="40394" x="8858250" y="2660650"/>
          <p14:tracePt t="40409" x="8877300" y="2647950"/>
          <p14:tracePt t="40409" x="8896350" y="2641600"/>
          <p14:tracePt t="40424" x="8909050" y="2635250"/>
          <p14:tracePt t="40424" x="8921750" y="2628900"/>
          <p14:tracePt t="40439" x="8947150" y="2616200"/>
          <p14:tracePt t="40439" x="8966200" y="2603500"/>
          <p14:tracePt t="40454" x="8978900" y="2597150"/>
          <p14:tracePt t="40456" x="8991600" y="2590800"/>
          <p14:tracePt t="40469" x="9010650" y="2584450"/>
          <p14:tracePt t="40469" x="9017000" y="2578100"/>
          <p14:tracePt t="40484" x="9029700" y="2571750"/>
          <p14:tracePt t="40498" x="9042400" y="2565400"/>
          <p14:tracePt t="40501" x="9048750" y="2552700"/>
          <p14:tracePt t="40514" x="9067800" y="2540000"/>
          <p14:tracePt t="40528" x="9080500" y="2533650"/>
          <p14:tracePt t="40531" x="9093200" y="2520950"/>
          <p14:tracePt t="40543" x="9105900" y="2508250"/>
          <p14:tracePt t="40551" x="9105900" y="2501900"/>
          <p14:tracePt t="40559" x="9112250" y="2501900"/>
          <p14:tracePt t="40559" x="9118600" y="2495550"/>
          <p14:tracePt t="40574" x="9124950" y="2482850"/>
          <p14:tracePt t="40589" x="9131300" y="2476500"/>
          <p14:tracePt t="40618" x="9131300" y="2470150"/>
          <p14:tracePt t="40649" x="9137650" y="2463800"/>
          <p14:tracePt t="40829" x="9131300" y="2463800"/>
          <p14:tracePt t="40829" x="9112250" y="2470150"/>
          <p14:tracePt t="40832" x="9074150" y="2482850"/>
          <p14:tracePt t="40844" x="9023350" y="2508250"/>
          <p14:tracePt t="40844" x="8978900" y="2520950"/>
          <p14:tracePt t="40874" x="8921750" y="2540000"/>
          <p14:tracePt t="40874" x="8864600" y="2552700"/>
          <p14:tracePt t="40877" x="8813800" y="2565400"/>
          <p14:tracePt t="40889" x="8775700" y="2578100"/>
          <p14:tracePt t="40904" x="8750300" y="2584450"/>
          <p14:tracePt t="40906" x="8737600" y="2590800"/>
          <p14:tracePt t="40919" x="8731250" y="2590800"/>
          <p14:tracePt t="40934" x="8731250" y="2597150"/>
          <p14:tracePt t="40964" x="8724900" y="2597150"/>
          <p14:tracePt t="40978" x="8724900" y="2603500"/>
          <p14:tracePt t="40981" x="8718550" y="2603500"/>
          <p14:tracePt t="40994" x="8712200" y="2609850"/>
          <p14:tracePt t="40994" x="8705850" y="2616200"/>
          <p14:tracePt t="41009" x="8693150" y="2622550"/>
          <p14:tracePt t="41009" x="8680450" y="2635250"/>
          <p14:tracePt t="41024" x="8674100" y="2641600"/>
          <p14:tracePt t="41024" x="8661400" y="2647950"/>
          <p14:tracePt t="41038" x="8648700" y="2667000"/>
          <p14:tracePt t="41054" x="8642350" y="2679700"/>
          <p14:tracePt t="41056" x="8629650" y="2692400"/>
          <p14:tracePt t="41069" x="8623300" y="2705100"/>
          <p14:tracePt t="41084" x="8616950" y="2717800"/>
          <p14:tracePt t="41084" x="8610600" y="2736850"/>
          <p14:tracePt t="41098" x="8604250" y="2755900"/>
          <p14:tracePt t="41101" x="8591550" y="2774950"/>
          <p14:tracePt t="41114" x="8585200" y="2787650"/>
          <p14:tracePt t="41118" x="8572500" y="2806700"/>
          <p14:tracePt t="41128" x="8566150" y="2819400"/>
          <p14:tracePt t="41134" x="8553450" y="2838450"/>
          <p14:tracePt t="41143" x="8547100" y="2851150"/>
          <p14:tracePt t="41153" x="8534400" y="2863850"/>
          <p14:tracePt t="41160" x="8528050" y="2882900"/>
          <p14:tracePt t="41160" x="8521700" y="2908300"/>
          <p14:tracePt t="41173" x="8515350" y="2940050"/>
          <p14:tracePt t="41176" x="8502650" y="2971800"/>
          <p14:tracePt t="41189" x="8496300" y="3009900"/>
          <p14:tracePt t="41192" x="8483600" y="3041650"/>
          <p14:tracePt t="41203" x="8477250" y="3079750"/>
          <p14:tracePt t="41209" x="8464550" y="3117850"/>
          <p14:tracePt t="41219" x="8451850" y="3155950"/>
          <p14:tracePt t="41219" x="8432800" y="3200400"/>
          <p14:tracePt t="41234" x="8420100" y="3244850"/>
          <p14:tracePt t="41248" x="8413750" y="3276600"/>
          <p14:tracePt t="41251" x="8401050" y="3314700"/>
          <p14:tracePt t="41264" x="8388350" y="3346450"/>
          <p14:tracePt t="41278" x="8375650" y="3371850"/>
          <p14:tracePt t="41281" x="8356600" y="3403600"/>
          <p14:tracePt t="41294" x="8350250" y="3422650"/>
          <p14:tracePt t="41294" x="8343900" y="3435350"/>
          <p14:tracePt t="41309" x="8343900" y="3448050"/>
          <p14:tracePt t="41369" x="8343900" y="3454400"/>
          <p14:tracePt t="47370" x="8331200" y="3416300"/>
          <p14:tracePt t="47384" x="8318500" y="3340100"/>
          <p14:tracePt t="47386" x="8293100" y="3232150"/>
          <p14:tracePt t="47399" x="8274050" y="3136900"/>
          <p14:tracePt t="47414" x="8261350" y="3060700"/>
          <p14:tracePt t="47416" x="8255000" y="3016250"/>
          <p14:tracePt t="47430" x="8255000" y="2997200"/>
          <p14:tracePt t="47430" x="8255000" y="2990850"/>
          <p14:tracePt t="47924" x="8255000" y="2984500"/>
          <p14:tracePt t="47924" x="8255000" y="2978150"/>
          <p14:tracePt t="47926" x="8255000" y="2959100"/>
          <p14:tracePt t="47954" x="8255000" y="2933700"/>
          <p14:tracePt t="47954" x="8255000" y="2901950"/>
          <p14:tracePt t="47956" x="8248650" y="2876550"/>
          <p14:tracePt t="47969" x="8242300" y="2857500"/>
          <p14:tracePt t="47984" x="8235950" y="2844800"/>
          <p14:tracePt t="47986" x="8235950" y="2838450"/>
          <p14:tracePt t="47999" x="8235950" y="2832100"/>
          <p14:tracePt t="48134" x="8235950" y="2838450"/>
          <p14:tracePt t="48136" x="8229600" y="2838450"/>
          <p14:tracePt t="48149" x="8229600" y="2844800"/>
          <p14:tracePt t="48151" x="8223250" y="2844800"/>
          <p14:tracePt t="48164" x="8223250" y="2851150"/>
          <p14:tracePt t="48179" x="8216900" y="2857500"/>
          <p14:tracePt t="48179" x="8210550" y="2863850"/>
          <p14:tracePt t="48194" x="8210550" y="2876550"/>
          <p14:tracePt t="48194" x="8204200" y="2882900"/>
          <p14:tracePt t="48209" x="8191500" y="2901950"/>
          <p14:tracePt t="48224" x="8191500" y="2914650"/>
          <p14:tracePt t="48224" x="8178800" y="2940050"/>
          <p14:tracePt t="48239" x="8172450" y="2965450"/>
          <p14:tracePt t="48241" x="8166100" y="2997200"/>
          <p14:tracePt t="48254" x="8159750" y="3016250"/>
          <p14:tracePt t="48256" x="8159750" y="3028950"/>
          <p14:tracePt t="48269" x="8147050" y="3048000"/>
          <p14:tracePt t="48273" x="8147050" y="3067050"/>
          <p14:tracePt t="48284" x="8140700" y="3086100"/>
          <p14:tracePt t="48294" x="8140700" y="3105150"/>
          <p14:tracePt t="48299" x="8140700" y="3124200"/>
          <p14:tracePt t="48300" x="8140700" y="3136900"/>
          <p14:tracePt t="48316" x="8134350" y="3162300"/>
          <p14:tracePt t="48329" x="8134350" y="3175000"/>
          <p14:tracePt t="48332" x="8128000" y="3187700"/>
          <p14:tracePt t="48344" x="8128000" y="3194050"/>
          <p14:tracePt t="48359" x="8128000" y="3206750"/>
          <p14:tracePt t="48361" x="8134350" y="3213100"/>
          <p14:tracePt t="48374" x="8134350" y="3238500"/>
          <p14:tracePt t="48376" x="8140700" y="3251200"/>
          <p14:tracePt t="48389" x="8140700" y="3263900"/>
          <p14:tracePt t="48391" x="8147050" y="3282950"/>
          <p14:tracePt t="48419" x="8147050" y="3289300"/>
          <p14:tracePt t="48419" x="8153400" y="3295650"/>
          <p14:tracePt t="48422" x="8153400" y="3302000"/>
          <p14:tracePt t="48448" x="8159750" y="3302000"/>
          <p14:tracePt t="48451" x="8159750" y="3308350"/>
          <p14:tracePt t="48465" x="8166100" y="3314700"/>
          <p14:tracePt t="48479" x="8191500" y="3327400"/>
          <p14:tracePt t="48482" x="8216900" y="3340100"/>
          <p14:tracePt t="48494" x="8242300" y="3346450"/>
          <p14:tracePt t="48509" x="8261350" y="3352800"/>
          <p14:tracePt t="48509" x="8280400" y="3359150"/>
          <p14:tracePt t="48524" x="8299450" y="3359150"/>
          <p14:tracePt t="48539" x="8312150" y="3359150"/>
          <p14:tracePt t="48541" x="8331200" y="3359150"/>
          <p14:tracePt t="48554" x="8343900" y="3352800"/>
          <p14:tracePt t="48559" x="8356600" y="3352800"/>
          <p14:tracePt t="48569" x="8375650" y="3346450"/>
          <p14:tracePt t="48569" x="8388350" y="3340100"/>
          <p14:tracePt t="48584" x="8401050" y="3340100"/>
          <p14:tracePt t="48586" x="8426450" y="3340100"/>
          <p14:tracePt t="48600" x="8477250" y="3333750"/>
          <p14:tracePt t="48614" x="8502650" y="3333750"/>
          <p14:tracePt t="48616" x="8534400" y="3327400"/>
          <p14:tracePt t="48629" x="8553450" y="3327400"/>
          <p14:tracePt t="48633" x="8566150" y="3327400"/>
          <p14:tracePt t="48644" x="8578850" y="3327400"/>
          <p14:tracePt t="48649" x="8591550" y="3327400"/>
          <p14:tracePt t="48659" x="8597900" y="3327400"/>
          <p14:tracePt t="48666" x="8604250" y="3327400"/>
          <p14:tracePt t="48674" x="8616950" y="3327400"/>
          <p14:tracePt t="48704" x="8636000" y="3333750"/>
          <p14:tracePt t="48704" x="8648700" y="3340100"/>
          <p14:tracePt t="48707" x="8667750" y="3346450"/>
          <p14:tracePt t="48719" x="8680450" y="3352800"/>
          <p14:tracePt t="48734" x="8693150" y="3352800"/>
          <p14:tracePt t="48736" x="8699500" y="3359150"/>
          <p14:tracePt t="48749" x="8705850" y="3365500"/>
          <p14:tracePt t="48751" x="8712200" y="3365500"/>
          <p14:tracePt t="48766" x="8718550" y="3365500"/>
          <p14:tracePt t="48779" x="8718550" y="3371850"/>
          <p14:tracePt t="48784" x="8731250" y="3378200"/>
          <p14:tracePt t="48794" x="8743950" y="3378200"/>
          <p14:tracePt t="48794" x="8763000" y="3384550"/>
          <p14:tracePt t="48809" x="8788400" y="3397250"/>
          <p14:tracePt t="48809" x="8801100" y="3409950"/>
          <p14:tracePt t="48824" x="8826500" y="3416300"/>
          <p14:tracePt t="48839" x="8832850" y="3416300"/>
          <p14:tracePt t="48869" x="8839200" y="3416300"/>
          <p14:tracePt t="48914" x="8845550" y="3422650"/>
          <p14:tracePt t="48916" x="8864600" y="3441700"/>
          <p14:tracePt t="48929" x="8883650" y="3460750"/>
          <p14:tracePt t="48932" x="8902700" y="3479800"/>
          <p14:tracePt t="48944" x="8915400" y="3492500"/>
          <p14:tracePt t="48945" x="8928100" y="3498850"/>
          <p14:tracePt t="48959" x="8928100" y="3505200"/>
          <p14:tracePt t="48961" x="8934450" y="3505200"/>
          <p14:tracePt t="49290" x="8928100" y="3505200"/>
          <p14:tracePt t="49304" x="8921750" y="3498850"/>
          <p14:tracePt t="49306" x="8902700" y="3498850"/>
          <p14:tracePt t="49319" x="8883650" y="3492500"/>
          <p14:tracePt t="49325" x="8858250" y="3479800"/>
          <p14:tracePt t="49334" x="8832850" y="3479800"/>
          <p14:tracePt t="49345" x="8813800" y="3473450"/>
          <p14:tracePt t="49349" x="8788400" y="3473450"/>
          <p14:tracePt t="49366" x="8750300" y="3467100"/>
          <p14:tracePt t="49366" x="8731250" y="3460750"/>
          <p14:tracePt t="49379" x="8712200" y="3460750"/>
          <p14:tracePt t="49382" x="8686800" y="3460750"/>
          <p14:tracePt t="49394" x="8655050" y="3460750"/>
          <p14:tracePt t="49394" x="8623300" y="3460750"/>
          <p14:tracePt t="49409" x="8572500" y="3460750"/>
          <p14:tracePt t="49411" x="8521700" y="3460750"/>
          <p14:tracePt t="49424" x="8458200" y="3460750"/>
          <p14:tracePt t="49439" x="8350250" y="3460750"/>
          <p14:tracePt t="49454" x="8299450" y="3460750"/>
          <p14:tracePt t="49469" x="8261350" y="3460750"/>
          <p14:tracePt t="49471" x="8223250" y="3460750"/>
          <p14:tracePt t="49484" x="8197850" y="3460750"/>
          <p14:tracePt t="49486" x="8178800" y="3460750"/>
          <p14:tracePt t="49499" x="8159750" y="3460750"/>
          <p14:tracePt t="49501" x="8134350" y="3460750"/>
          <p14:tracePt t="49514" x="8115300" y="3460750"/>
          <p14:tracePt t="49516" x="8108950" y="3460750"/>
          <p14:tracePt t="49529" x="8096250" y="3467100"/>
          <p14:tracePt t="49532" x="8083550" y="3473450"/>
          <p14:tracePt t="49544" x="8077200" y="3486150"/>
          <p14:tracePt t="49549" x="8070850" y="3486150"/>
          <p14:tracePt t="49559" x="8064500" y="3492500"/>
          <p14:tracePt t="49566" x="8058150" y="3498850"/>
          <p14:tracePt t="49575" x="8051800" y="3498850"/>
          <p14:tracePt t="49604" x="8051800" y="3505200"/>
          <p14:tracePt t="49649" x="8051800" y="3511550"/>
          <p14:tracePt t="49664" x="8064500" y="3517900"/>
          <p14:tracePt t="49666" x="8102600" y="3530600"/>
          <p14:tracePt t="49679" x="8147050" y="3543300"/>
          <p14:tracePt t="49680" x="8191500" y="3562350"/>
          <p14:tracePt t="49694" x="8229600" y="3575050"/>
          <p14:tracePt t="49694" x="8274050" y="3581400"/>
          <p14:tracePt t="49709" x="8305800" y="3594100"/>
          <p14:tracePt t="49709" x="8331200" y="3594100"/>
          <p14:tracePt t="49724" x="8343900" y="3600450"/>
          <p14:tracePt t="50999" x="8350250" y="3600450"/>
          <p14:tracePt t="51015" x="8362950" y="3600450"/>
          <p14:tracePt t="51030" x="8369300" y="3600450"/>
          <p14:tracePt t="51119" x="8382000" y="3600450"/>
          <p14:tracePt t="51121" x="8407400" y="3600450"/>
          <p14:tracePt t="51134" x="8445500" y="3600450"/>
          <p14:tracePt t="51149" x="8483600" y="3600450"/>
          <p14:tracePt t="51151" x="8509000" y="3600450"/>
          <p14:tracePt t="51164" x="8534400" y="3600450"/>
          <p14:tracePt t="51165" x="8547100" y="3600450"/>
          <p14:tracePt t="51179" x="8553450" y="3600450"/>
          <p14:tracePt t="51314" x="8547100" y="3600450"/>
          <p14:tracePt t="51316" x="8528050" y="3600450"/>
          <p14:tracePt t="51329" x="8477250" y="3600450"/>
          <p14:tracePt t="51344" x="8401050" y="3594100"/>
          <p14:tracePt t="51346" x="8331200" y="3594100"/>
          <p14:tracePt t="51359" x="8255000" y="3587750"/>
          <p14:tracePt t="51362" x="8191500" y="3587750"/>
          <p14:tracePt t="51374" x="8147050" y="3587750"/>
          <p14:tracePt t="51376" x="8121650" y="3587750"/>
          <p14:tracePt t="51389" x="8108950" y="3587750"/>
          <p14:tracePt t="51449" x="8115300" y="3587750"/>
          <p14:tracePt t="51464" x="8128000" y="3587750"/>
          <p14:tracePt t="51465" x="8153400" y="3587750"/>
          <p14:tracePt t="51479" x="8191500" y="3587750"/>
          <p14:tracePt t="51494" x="8223250" y="3587750"/>
          <p14:tracePt t="51494" x="8255000" y="3587750"/>
          <p14:tracePt t="51509" x="8280400" y="3587750"/>
          <p14:tracePt t="51524" x="8299450" y="3587750"/>
          <p14:tracePt t="51524" x="8305800" y="3587750"/>
          <p14:tracePt t="51884" x="8312150" y="3587750"/>
          <p14:tracePt t="51899" x="8337550" y="3587750"/>
          <p14:tracePt t="51901" x="8394700" y="3587750"/>
          <p14:tracePt t="51914" x="8458200" y="3587750"/>
          <p14:tracePt t="51915" x="8528050" y="3587750"/>
          <p14:tracePt t="51929" x="8597900" y="3587750"/>
          <p14:tracePt t="51929" x="8661400" y="3587750"/>
          <p14:tracePt t="51945" x="8788400" y="3587750"/>
          <p14:tracePt t="51959" x="8845550" y="3594100"/>
          <p14:tracePt t="51961" x="8902700" y="3594100"/>
          <p14:tracePt t="51974" x="8940800" y="3600450"/>
          <p14:tracePt t="51976" x="8972550" y="3600450"/>
          <p14:tracePt t="52004" x="9004300" y="3600450"/>
          <p14:tracePt t="52006" x="9017000" y="3600450"/>
          <p14:tracePt t="52019" x="9036050" y="3600450"/>
          <p14:tracePt t="52025" x="9055100" y="3594100"/>
          <p14:tracePt t="52034" x="9080500" y="3587750"/>
          <p14:tracePt t="52064" x="9118600" y="3581400"/>
          <p14:tracePt t="52064" x="9169400" y="3568700"/>
          <p14:tracePt t="52067" x="9220200" y="3562350"/>
          <p14:tracePt t="52079" x="9251950" y="3549650"/>
          <p14:tracePt t="52094" x="9277350" y="3543300"/>
          <p14:tracePt t="52094" x="9296400" y="3536950"/>
          <p14:tracePt t="52109" x="9309100" y="3536950"/>
          <p14:tracePt t="52109" x="9321800" y="3536950"/>
          <p14:tracePt t="52124" x="9328150" y="3536950"/>
          <p14:tracePt t="52124" x="9328150" y="3530600"/>
          <p14:tracePt t="52139" x="9334500" y="3530600"/>
          <p14:tracePt t="52155" x="9347200" y="3530600"/>
          <p14:tracePt t="52169" x="9359900" y="3530600"/>
          <p14:tracePt t="52171" x="9385300" y="3530600"/>
          <p14:tracePt t="52184" x="9410700" y="3530600"/>
          <p14:tracePt t="52187" x="9442450" y="3530600"/>
          <p14:tracePt t="52199" x="9467850" y="3530600"/>
          <p14:tracePt t="52208" x="9493250" y="3530600"/>
          <p14:tracePt t="52214" x="9518650" y="3530600"/>
          <p14:tracePt t="52215" x="9537700" y="3530600"/>
          <p14:tracePt t="52244" x="9563100" y="3530600"/>
          <p14:tracePt t="52244" x="9582150" y="3530600"/>
          <p14:tracePt t="52247" x="9613900" y="3530600"/>
          <p14:tracePt t="52259" x="9652000" y="3530600"/>
          <p14:tracePt t="52274" x="9677400" y="3530600"/>
          <p14:tracePt t="52276" x="9696450" y="3530600"/>
          <p14:tracePt t="52289" x="9702800" y="3530600"/>
          <p14:tracePt t="52291" x="9709150" y="3530600"/>
          <p14:tracePt t="52305" x="9715500" y="3530600"/>
          <p14:tracePt t="52320" x="9721850" y="3530600"/>
          <p14:tracePt t="53190" x="9715500" y="3517900"/>
          <p14:tracePt t="53204" x="9702800" y="3492500"/>
          <p14:tracePt t="53219" x="9690100" y="3467100"/>
          <p14:tracePt t="53221" x="9671050" y="3429000"/>
          <p14:tracePt t="53234" x="9658350" y="3397250"/>
          <p14:tracePt t="53236" x="9639300" y="3359150"/>
          <p14:tracePt t="53249" x="9620250" y="3321050"/>
          <p14:tracePt t="53251" x="9594850" y="3276600"/>
          <p14:tracePt t="53264" x="9563100" y="3238500"/>
          <p14:tracePt t="53264" x="9531350" y="3200400"/>
          <p14:tracePt t="53279" x="9493250" y="3162300"/>
          <p14:tracePt t="53281" x="9461500" y="3124200"/>
          <p14:tracePt t="53294" x="9429750" y="3086100"/>
          <p14:tracePt t="53294" x="9391650" y="3048000"/>
          <p14:tracePt t="53309" x="9359900" y="3016250"/>
          <p14:tracePt t="53309" x="9334500" y="2990850"/>
          <p14:tracePt t="53324" x="9296400" y="2965450"/>
          <p14:tracePt t="53324" x="9264650" y="2946400"/>
          <p14:tracePt t="53339" x="9232900" y="2927350"/>
          <p14:tracePt t="53341" x="9201150" y="2901950"/>
          <p14:tracePt t="53369" x="9150350" y="2870200"/>
          <p14:tracePt t="53372" x="9137650" y="2863850"/>
          <p14:tracePt t="53384" x="9124950" y="2857500"/>
          <p14:tracePt t="53399" x="9118600" y="2844800"/>
          <p14:tracePt t="53401" x="9112250" y="2844800"/>
          <p14:tracePt t="53414" x="9099550" y="2832100"/>
          <p14:tracePt t="53429" x="9086850" y="2825750"/>
          <p14:tracePt t="53432" x="9074150" y="2813050"/>
          <p14:tracePt t="53444" x="9067800" y="2800350"/>
          <p14:tracePt t="53447" x="9055100" y="2787650"/>
          <p14:tracePt t="53459" x="9042400" y="2781300"/>
          <p14:tracePt t="53465" x="9023350" y="2768600"/>
          <p14:tracePt t="53474" x="9004300" y="2755900"/>
          <p14:tracePt t="53481" x="8985250" y="2749550"/>
          <p14:tracePt t="53490" x="8953500" y="2730500"/>
          <p14:tracePt t="53504" x="8940800" y="2724150"/>
          <p14:tracePt t="53507" x="8934450" y="2724150"/>
          <p14:tracePt t="53519" x="8928100" y="2724150"/>
          <p14:tracePt t="53534" x="8921750" y="2724150"/>
          <p14:tracePt t="53549" x="8909050" y="2724150"/>
          <p14:tracePt t="53551" x="8890000" y="2724150"/>
          <p14:tracePt t="53564" x="8851900" y="2730500"/>
          <p14:tracePt t="53579" x="8832850" y="2730500"/>
          <p14:tracePt t="53581" x="8801100" y="2743200"/>
          <p14:tracePt t="53594" x="8763000" y="2749550"/>
          <p14:tracePt t="53594" x="8743950" y="2755900"/>
          <p14:tracePt t="53609" x="8712200" y="2768600"/>
          <p14:tracePt t="53609" x="8674100" y="2787650"/>
          <p14:tracePt t="53624" x="8629650" y="2813050"/>
          <p14:tracePt t="53624" x="8585200" y="2851150"/>
          <p14:tracePt t="53639" x="8540750" y="2895600"/>
          <p14:tracePt t="53641" x="8496300" y="2946400"/>
          <p14:tracePt t="53654" x="8464550" y="2997200"/>
          <p14:tracePt t="53657" x="8439150" y="3048000"/>
          <p14:tracePt t="53669" x="8420100" y="3092450"/>
          <p14:tracePt t="53671" x="8407400" y="3136900"/>
          <p14:tracePt t="53684" x="8394700" y="3187700"/>
          <p14:tracePt t="53686" x="8388350" y="3232150"/>
          <p14:tracePt t="53699" x="8375650" y="3282950"/>
          <p14:tracePt t="53702" x="8375650" y="3333750"/>
          <p14:tracePt t="53714" x="8375650" y="3384550"/>
          <p14:tracePt t="53716" x="8375650" y="3429000"/>
          <p14:tracePt t="53730" x="8394700" y="3479800"/>
          <p14:tracePt t="53744" x="8426450" y="3536950"/>
          <p14:tracePt t="53747" x="8464550" y="3587750"/>
          <p14:tracePt t="53759" x="8489950" y="3606800"/>
          <p14:tracePt t="53774" x="8502650" y="3613150"/>
          <p14:tracePt t="53776" x="8509000" y="3619500"/>
          <p14:tracePt t="53789" x="8515350" y="3619500"/>
          <p14:tracePt t="53791" x="8521700" y="3619500"/>
          <p14:tracePt t="53804" x="8528050" y="3619500"/>
          <p14:tracePt t="53806" x="8534400" y="3619500"/>
          <p14:tracePt t="53819" x="8540750" y="3619500"/>
          <p14:tracePt t="53821" x="8559800" y="3613150"/>
          <p14:tracePt t="53834" x="8585200" y="3606800"/>
          <p14:tracePt t="53837" x="8604250" y="3587750"/>
          <p14:tracePt t="53849" x="8636000" y="3575050"/>
          <p14:tracePt t="53852" x="8661400" y="3549650"/>
          <p14:tracePt t="53864" x="8686800" y="3511550"/>
          <p14:tracePt t="53866" x="8705850" y="3473450"/>
          <p14:tracePt t="53881" x="8743950" y="3365500"/>
          <p14:tracePt t="53894" x="8763000" y="3308350"/>
          <p14:tracePt t="53894" x="8769350" y="3244850"/>
          <p14:tracePt t="53909" x="8775700" y="3181350"/>
          <p14:tracePt t="53924" x="8782050" y="3117850"/>
          <p14:tracePt t="53924" x="8782050" y="3054350"/>
          <p14:tracePt t="53939" x="8775700" y="2997200"/>
          <p14:tracePt t="53954" x="8769350" y="2946400"/>
          <p14:tracePt t="53956" x="8750300" y="2901950"/>
          <p14:tracePt t="53969" x="8737600" y="2876550"/>
          <p14:tracePt t="53971" x="8731250" y="2857500"/>
          <p14:tracePt t="53984" x="8724900" y="2844800"/>
          <p14:tracePt t="53999" x="8718550" y="2838450"/>
          <p14:tracePt t="54014" x="8705850" y="2832100"/>
          <p14:tracePt t="54014" x="8699500" y="2832100"/>
          <p14:tracePt t="54029" x="8674100" y="2832100"/>
          <p14:tracePt t="54029" x="8642350" y="2832100"/>
          <p14:tracePt t="54044" x="8610600" y="2832100"/>
          <p14:tracePt t="54044" x="8572500" y="2832100"/>
          <p14:tracePt t="54059" x="8515350" y="2857500"/>
          <p14:tracePt t="54062" x="8458200" y="2882900"/>
          <p14:tracePt t="54074" x="8388350" y="2933700"/>
          <p14:tracePt t="54076" x="8324850" y="2990850"/>
          <p14:tracePt t="54089" x="8280400" y="3048000"/>
          <p14:tracePt t="54091" x="8229600" y="3098800"/>
          <p14:tracePt t="54119" x="8204200" y="3149600"/>
          <p14:tracePt t="54119" x="8178800" y="3200400"/>
          <p14:tracePt t="54122" x="8159750" y="3238500"/>
          <p14:tracePt t="54134" x="8159750" y="3276600"/>
          <p14:tracePt t="54149" x="8166100" y="3302000"/>
          <p14:tracePt t="54151" x="8172450" y="3327400"/>
          <p14:tracePt t="54164" x="8185150" y="3346450"/>
          <p14:tracePt t="54166" x="8204200" y="3359150"/>
          <p14:tracePt t="54179" x="8216900" y="3371850"/>
          <p14:tracePt t="54182" x="8235950" y="3390900"/>
          <p14:tracePt t="54194" x="8248650" y="3390900"/>
          <p14:tracePt t="54194" x="8267700" y="3403600"/>
          <p14:tracePt t="54209" x="8286750" y="3403600"/>
          <p14:tracePt t="54209" x="8312150" y="3409950"/>
          <p14:tracePt t="54224" x="8356600" y="3409950"/>
          <p14:tracePt t="54224" x="8394700" y="3409950"/>
          <p14:tracePt t="54239" x="8451850" y="3397250"/>
          <p14:tracePt t="54241" x="8502650" y="3384550"/>
          <p14:tracePt t="54254" x="8566150" y="3371850"/>
          <p14:tracePt t="54256" x="8636000" y="3333750"/>
          <p14:tracePt t="54269" x="8699500" y="3295650"/>
          <p14:tracePt t="54269" x="8769350" y="3244850"/>
          <p14:tracePt t="54284" x="8826500" y="3194050"/>
          <p14:tracePt t="54299" x="8851900" y="3149600"/>
          <p14:tracePt t="54301" x="8877300" y="3105150"/>
          <p14:tracePt t="54314" x="8883650" y="3048000"/>
          <p14:tracePt t="54329" x="8883650" y="2997200"/>
          <p14:tracePt t="54331" x="8877300" y="2933700"/>
          <p14:tracePt t="54359" x="8864600" y="2882900"/>
          <p14:tracePt t="54359" x="8845550" y="2832100"/>
          <p14:tracePt t="54362" x="8826500" y="2781300"/>
          <p14:tracePt t="54374" x="8801100" y="2743200"/>
          <p14:tracePt t="54374" x="8775700" y="2705100"/>
          <p14:tracePt t="54389" x="8750300" y="2679700"/>
          <p14:tracePt t="54392" x="8724900" y="2654300"/>
          <p14:tracePt t="54419" x="8712200" y="2641600"/>
          <p14:tracePt t="54419" x="8705850" y="2635250"/>
          <p14:tracePt t="54449" x="8693150" y="2647950"/>
          <p14:tracePt t="54452" x="8674100" y="2673350"/>
          <p14:tracePt t="54464" x="8655050" y="2711450"/>
          <p14:tracePt t="54494" x="8616950" y="2762250"/>
          <p14:tracePt t="54494" x="8585200" y="2813050"/>
          <p14:tracePt t="54497" x="8553450" y="2870200"/>
          <p14:tracePt t="54509" x="8534400" y="2927350"/>
          <p14:tracePt t="54524" x="8521700" y="2971800"/>
          <p14:tracePt t="54524" x="8521700" y="2990850"/>
          <p14:tracePt t="54539" x="8521700" y="3016250"/>
          <p14:tracePt t="54539" x="8528050" y="3035300"/>
          <p14:tracePt t="54554" x="8540750" y="3054350"/>
          <p14:tracePt t="54556" x="8559800" y="3079750"/>
          <p14:tracePt t="54569" x="8591550" y="3092450"/>
          <p14:tracePt t="54572" x="8629650" y="3105150"/>
          <p14:tracePt t="54584" x="8667750" y="3117850"/>
          <p14:tracePt t="54587" x="8712200" y="3117850"/>
          <p14:tracePt t="54599" x="8750300" y="3117850"/>
          <p14:tracePt t="54608" x="8788400" y="3111500"/>
          <p14:tracePt t="54614" x="8826500" y="3111500"/>
          <p14:tracePt t="54614" x="8870950" y="3098800"/>
          <p14:tracePt t="54630" x="8921750" y="3079750"/>
          <p14:tracePt t="54644" x="8978900" y="3060700"/>
          <p14:tracePt t="54649" x="9023350" y="3035300"/>
          <p14:tracePt t="54659" x="9067800" y="2997200"/>
          <p14:tracePt t="54674" x="9105900" y="2959100"/>
          <p14:tracePt t="54676" x="9150350" y="2914650"/>
          <p14:tracePt t="54690" x="9169400" y="2863850"/>
          <p14:tracePt t="54704" x="9175750" y="2800350"/>
          <p14:tracePt t="54707" x="9169400" y="2730500"/>
          <p14:tracePt t="54719" x="9137650" y="2673350"/>
          <p14:tracePt t="54723" x="9093200" y="2616200"/>
          <p14:tracePt t="54734" x="9029700" y="2571750"/>
          <p14:tracePt t="54739" x="8953500" y="2546350"/>
          <p14:tracePt t="54749" x="8877300" y="2527300"/>
          <p14:tracePt t="54756" x="8801100" y="2520950"/>
          <p14:tracePt t="54764" x="8731250" y="2540000"/>
          <p14:tracePt t="54772" x="8667750" y="2559050"/>
          <p14:tracePt t="54779" x="8616950" y="2584450"/>
          <p14:tracePt t="54789" x="8566150" y="2635250"/>
          <p14:tracePt t="54795" x="8483600" y="2755900"/>
          <p14:tracePt t="54809" x="8451850" y="2825750"/>
          <p14:tracePt t="54810" x="8432800" y="2895600"/>
          <p14:tracePt t="54824" x="8413750" y="2965450"/>
          <p14:tracePt t="54824" x="8407400" y="3041650"/>
          <p14:tracePt t="54839" x="8401050" y="3124200"/>
          <p14:tracePt t="54869" x="8401050" y="3206750"/>
          <p14:tracePt t="54869" x="8401050" y="3282950"/>
          <p14:tracePt t="54872" x="8401050" y="3352800"/>
          <p14:tracePt t="54884" x="8407400" y="3403600"/>
          <p14:tracePt t="54899" x="8420100" y="3441700"/>
          <p14:tracePt t="54902" x="8426450" y="3460750"/>
          <p14:tracePt t="54914" x="8439150" y="3473450"/>
          <p14:tracePt t="54916" x="8439150" y="3479800"/>
          <p14:tracePt t="54944" x="8464550" y="3479800"/>
          <p14:tracePt t="54959" x="8496300" y="3460750"/>
          <p14:tracePt t="54961" x="8547100" y="3435350"/>
          <p14:tracePt t="54974" x="8610600" y="3403600"/>
          <p14:tracePt t="54977" x="8667750" y="3352800"/>
          <p14:tracePt t="54989" x="8724900" y="3295650"/>
          <p14:tracePt t="54997" x="8775700" y="3232150"/>
          <p14:tracePt t="55005" x="8826500" y="3155950"/>
          <p14:tracePt t="55005" x="8864600" y="3086100"/>
          <p14:tracePt t="55019" x="8896350" y="3016250"/>
          <p14:tracePt t="55022" x="8915400" y="2959100"/>
          <p14:tracePt t="55049" x="8921750" y="2914650"/>
          <p14:tracePt t="55050" x="8928100" y="2863850"/>
          <p14:tracePt t="55050" x="8928100" y="2819400"/>
          <p14:tracePt t="55064" x="8915400" y="2787650"/>
          <p14:tracePt t="55079" x="8896350" y="2774950"/>
          <p14:tracePt t="55081" x="8877300" y="2762250"/>
          <p14:tracePt t="55094" x="8845550" y="2755900"/>
          <p14:tracePt t="55094" x="8801100" y="2768600"/>
          <p14:tracePt t="55109" x="8750300" y="2806700"/>
          <p14:tracePt t="55109" x="8680450" y="2857500"/>
          <p14:tracePt t="55124" x="8623300" y="2933700"/>
          <p14:tracePt t="55124" x="8566150" y="3016250"/>
          <p14:tracePt t="55139" x="8521700" y="3111500"/>
          <p14:tracePt t="55139" x="8477250" y="3200400"/>
          <p14:tracePt t="55155" x="8451850" y="3289300"/>
          <p14:tracePt t="55155" x="8432800" y="3378200"/>
          <p14:tracePt t="55169" x="8432800" y="3454400"/>
          <p14:tracePt t="55172" x="8439150" y="3530600"/>
          <p14:tracePt t="55184" x="8451850" y="3581400"/>
          <p14:tracePt t="55188" x="8470900" y="3625850"/>
          <p14:tracePt t="55199" x="8489950" y="3657600"/>
          <p14:tracePt t="55204" x="8502650" y="3676650"/>
          <p14:tracePt t="55214" x="8521700" y="3683000"/>
          <p14:tracePt t="55229" x="8547100" y="3689350"/>
          <p14:tracePt t="55231" x="8566150" y="3689350"/>
          <p14:tracePt t="55244" x="8591550" y="3683000"/>
          <p14:tracePt t="55259" x="8629650" y="3670300"/>
          <p14:tracePt t="55261" x="8674100" y="3644900"/>
          <p14:tracePt t="55274" x="8718550" y="3613150"/>
          <p14:tracePt t="55277" x="8782050" y="3556000"/>
          <p14:tracePt t="55289" x="8839200" y="3486150"/>
          <p14:tracePt t="55291" x="8883650" y="3397250"/>
          <p14:tracePt t="55305" x="8940800" y="3213100"/>
          <p14:tracePt t="55319" x="8940800" y="3124200"/>
          <p14:tracePt t="55321" x="8940800" y="3028950"/>
          <p14:tracePt t="55334" x="8928100" y="2933700"/>
          <p14:tracePt t="55338" x="8896350" y="2838450"/>
          <p14:tracePt t="55349" x="8858250" y="2755900"/>
          <p14:tracePt t="55354" x="8807450" y="2679700"/>
          <p14:tracePt t="55364" x="8743950" y="2616200"/>
          <p14:tracePt t="55372" x="8667750" y="2559050"/>
          <p14:tracePt t="55379" x="8585200" y="2508250"/>
          <p14:tracePt t="55388" x="8502650" y="2476500"/>
          <p14:tracePt t="55394" x="8343900" y="2451100"/>
          <p14:tracePt t="55409" x="8280400" y="2463800"/>
          <p14:tracePt t="55424" x="8216900" y="2476500"/>
          <p14:tracePt t="55424" x="8178800" y="2514600"/>
          <p14:tracePt t="55439" x="8153400" y="2571750"/>
          <p14:tracePt t="55455" x="8134350" y="2635250"/>
          <p14:tracePt t="55455" x="8121650" y="2705100"/>
          <p14:tracePt t="55484" x="8115300" y="2787650"/>
          <p14:tracePt t="55484" x="8115300" y="2876550"/>
          <p14:tracePt t="55487" x="8128000" y="2971800"/>
          <p14:tracePt t="55499" x="8153400" y="3060700"/>
          <p14:tracePt t="55502" x="8185150" y="3143250"/>
          <p14:tracePt t="55514" x="8216900" y="3206750"/>
          <p14:tracePt t="55516" x="8255000" y="3263900"/>
          <p14:tracePt t="55529" x="8286750" y="3302000"/>
          <p14:tracePt t="55531" x="8318500" y="3327400"/>
          <p14:tracePt t="55544" x="8343900" y="3346450"/>
          <p14:tracePt t="55547" x="8369300" y="3359150"/>
          <p14:tracePt t="55559" x="8394700" y="3365500"/>
          <p14:tracePt t="55564" x="8426450" y="3371850"/>
          <p14:tracePt t="55574" x="8458200" y="3365500"/>
          <p14:tracePt t="55581" x="8496300" y="3359150"/>
          <p14:tracePt t="55589" x="8528050" y="3340100"/>
          <p14:tracePt t="55604" x="8610600" y="3282950"/>
          <p14:tracePt t="55619" x="8655050" y="3213100"/>
          <p14:tracePt t="55634" x="8693150" y="3136900"/>
          <p14:tracePt t="55634" x="8724900" y="3048000"/>
          <p14:tracePt t="55649" x="8737600" y="2978150"/>
          <p14:tracePt t="55649" x="8743950" y="2901950"/>
          <p14:tracePt t="55664" x="8750300" y="2825750"/>
          <p14:tracePt t="55664" x="8743950" y="2749550"/>
          <p14:tracePt t="55679" x="8737600" y="2673350"/>
          <p14:tracePt t="55681" x="8731250" y="2622550"/>
          <p14:tracePt t="55694" x="8712200" y="2571750"/>
          <p14:tracePt t="55694" x="8693150" y="2546350"/>
          <p14:tracePt t="55709" x="8680450" y="2527300"/>
          <p14:tracePt t="55709" x="8667750" y="2520950"/>
          <p14:tracePt t="55724" x="8655050" y="2520950"/>
          <p14:tracePt t="55724" x="8636000" y="2520950"/>
          <p14:tracePt t="55739" x="8610600" y="2540000"/>
          <p14:tracePt t="55741" x="8572500" y="2571750"/>
          <p14:tracePt t="55755" x="8534400" y="2616200"/>
          <p14:tracePt t="55755" x="8509000" y="2667000"/>
          <p14:tracePt t="55769" x="8477250" y="2724150"/>
          <p14:tracePt t="55772" x="8458200" y="2787650"/>
          <p14:tracePt t="55799" x="8439150" y="2857500"/>
          <p14:tracePt t="55799" x="8420100" y="2933700"/>
          <p14:tracePt t="55802" x="8420100" y="3009900"/>
          <p14:tracePt t="55814" x="8426450" y="3073400"/>
          <p14:tracePt t="55829" x="8445500" y="3130550"/>
          <p14:tracePt t="55831" x="8470900" y="3181350"/>
          <p14:tracePt t="55844" x="8489950" y="3219450"/>
          <p14:tracePt t="55863" x="8521700" y="3257550"/>
          <p14:tracePt t="55864" x="8572500" y="3308350"/>
          <p14:tracePt t="55874" x="8597900" y="3314700"/>
          <p14:tracePt t="55881" x="8616950" y="3321050"/>
          <p14:tracePt t="55889" x="8636000" y="3327400"/>
          <p14:tracePt t="55897" x="8661400" y="3327400"/>
          <p14:tracePt t="55905" x="8718550" y="3308350"/>
          <p14:tracePt t="55919" x="8750300" y="3289300"/>
          <p14:tracePt t="55922" x="8782050" y="3257550"/>
          <p14:tracePt t="55934" x="8813800" y="3219450"/>
          <p14:tracePt t="55937" x="8839200" y="3175000"/>
          <p14:tracePt t="55952" x="8870950" y="3060700"/>
          <p14:tracePt t="55964" x="8877300" y="2997200"/>
          <p14:tracePt t="55979" x="8877300" y="2921000"/>
          <p14:tracePt t="55981" x="8864600" y="2851150"/>
          <p14:tracePt t="55994" x="8832850" y="2794000"/>
          <p14:tracePt t="56009" x="8782050" y="2730500"/>
          <p14:tracePt t="56009" x="8724900" y="2686050"/>
          <p14:tracePt t="56024" x="8661400" y="2647950"/>
          <p14:tracePt t="56024" x="8578850" y="2616200"/>
          <p14:tracePt t="56039" x="8502650" y="2603500"/>
          <p14:tracePt t="56041" x="8426450" y="2597150"/>
          <p14:tracePt t="56054" x="8350250" y="2609850"/>
          <p14:tracePt t="56057" x="8286750" y="2635250"/>
          <p14:tracePt t="56069" x="8216900" y="2667000"/>
          <p14:tracePt t="56072" x="8166100" y="2717800"/>
          <p14:tracePt t="56084" x="8121650" y="2762250"/>
          <p14:tracePt t="56087" x="8089900" y="2819400"/>
          <p14:tracePt t="56099" x="8077200" y="2889250"/>
          <p14:tracePt t="56102" x="8064500" y="2959100"/>
          <p14:tracePt t="56114" x="8064500" y="3035300"/>
          <p14:tracePt t="56119" x="8077200" y="3111500"/>
          <p14:tracePt t="56129" x="8089900" y="3181350"/>
          <p14:tracePt t="56136" x="8115300" y="3251200"/>
          <p14:tracePt t="56174" x="8140700" y="3314700"/>
          <p14:tracePt t="56174" x="8178800" y="3371850"/>
          <p14:tracePt t="56177" x="8216900" y="3422650"/>
          <p14:tracePt t="56196" x="8255000" y="3435350"/>
          <p14:tracePt t="56205" x="8293100" y="3441700"/>
          <p14:tracePt t="56205" x="8331200" y="3435350"/>
          <p14:tracePt t="56219" x="8375650" y="3429000"/>
          <p14:tracePt t="56222" x="8432800" y="3416300"/>
          <p14:tracePt t="56234" x="8483600" y="3390900"/>
          <p14:tracePt t="56237" x="8534400" y="3352800"/>
          <p14:tracePt t="56249" x="8572500" y="3314700"/>
          <p14:tracePt t="56252" x="8616950" y="3263900"/>
          <p14:tracePt t="56264" x="8648700" y="3206750"/>
          <p14:tracePt t="56264" x="8680450" y="3149600"/>
          <p14:tracePt t="56279" x="8699500" y="3079750"/>
          <p14:tracePt t="56281" x="8712200" y="3003550"/>
          <p14:tracePt t="56294" x="8718550" y="2933700"/>
          <p14:tracePt t="56294" x="8718550" y="2857500"/>
          <p14:tracePt t="56309" x="8712200" y="2787650"/>
          <p14:tracePt t="56309" x="8699500" y="2730500"/>
          <p14:tracePt t="56324" x="8686800" y="2679700"/>
          <p14:tracePt t="56324" x="8661400" y="2628900"/>
          <p14:tracePt t="56339" x="8629650" y="2597150"/>
          <p14:tracePt t="56354" x="8604250" y="2571750"/>
          <p14:tracePt t="56356" x="8578850" y="2559050"/>
          <p14:tracePt t="56369" x="8572500" y="2559050"/>
          <p14:tracePt t="56415" x="8559800" y="2571750"/>
          <p14:tracePt t="56429" x="8553450" y="2590800"/>
          <p14:tracePt t="56431" x="8534400" y="2628900"/>
          <p14:tracePt t="56444" x="8515350" y="2667000"/>
          <p14:tracePt t="56447" x="8502650" y="2711450"/>
          <p14:tracePt t="56459" x="8477250" y="2762250"/>
          <p14:tracePt t="56480" x="8458200" y="2819400"/>
          <p14:tracePt t="56480" x="8426450" y="2952750"/>
          <p14:tracePt t="56489" x="8413750" y="3009900"/>
          <p14:tracePt t="56497" x="8413750" y="3067050"/>
          <p14:tracePt t="56505" x="8426450" y="3175000"/>
          <p14:tracePt t="56519" x="8439150" y="3225800"/>
          <p14:tracePt t="56521" x="8458200" y="3263900"/>
          <p14:tracePt t="56534" x="8477250" y="3295650"/>
          <p14:tracePt t="56549" x="8496300" y="3314700"/>
          <p14:tracePt t="56552" x="8502650" y="3321050"/>
          <p14:tracePt t="56564" x="8509000" y="3327400"/>
          <p14:tracePt t="56580" x="8515350" y="3327400"/>
          <p14:tracePt t="56609" x="8528050" y="3314700"/>
          <p14:tracePt t="56624" x="8553450" y="3295650"/>
          <p14:tracePt t="56624" x="8585200" y="3263900"/>
          <p14:tracePt t="56639" x="8616950" y="3232150"/>
          <p14:tracePt t="56642" x="8642350" y="3187700"/>
          <p14:tracePt t="56654" x="8661400" y="3155950"/>
          <p14:tracePt t="56656" x="8680450" y="3111500"/>
          <p14:tracePt t="56669" x="8699500" y="3067050"/>
          <p14:tracePt t="56672" x="8705850" y="3022600"/>
          <p14:tracePt t="56686" x="8718550" y="2952750"/>
          <p14:tracePt t="56714" x="8718550" y="2927350"/>
          <p14:tracePt t="56716" x="8718550" y="2908300"/>
          <p14:tracePt t="56730" x="8712200" y="2895600"/>
          <p14:tracePt t="56744" x="8693150" y="2889250"/>
          <p14:tracePt t="56747" x="8661400" y="2882900"/>
          <p14:tracePt t="56759" x="8610600" y="2895600"/>
          <p14:tracePt t="56774" x="8578850" y="2908300"/>
          <p14:tracePt t="56776" x="8540750" y="2927350"/>
          <p14:tracePt t="56789" x="8521700" y="2946400"/>
          <p14:tracePt t="56792" x="8502650" y="2959100"/>
          <p14:tracePt t="56804" x="8483600" y="2984500"/>
          <p14:tracePt t="56807" x="8470900" y="3003550"/>
          <p14:tracePt t="56820" x="8464550" y="3022600"/>
          <p14:tracePt t="56820" x="8458200" y="3035300"/>
          <p14:tracePt t="56834" x="8451850" y="3048000"/>
          <p14:tracePt t="56836" x="8445500" y="3067050"/>
          <p14:tracePt t="56849" x="8439150" y="3079750"/>
          <p14:tracePt t="56853" x="8432800" y="3092450"/>
          <p14:tracePt t="56864" x="8432800" y="3111500"/>
          <p14:tracePt t="56870" x="8426450" y="3117850"/>
          <p14:tracePt t="56879" x="8426450" y="3130550"/>
          <p14:tracePt t="56880" x="8420100" y="3136900"/>
          <p14:tracePt t="56894" x="8420100" y="3143250"/>
          <p14:tracePt t="56924" x="8420100" y="3149600"/>
          <p14:tracePt t="57284" x="8420100" y="3155950"/>
          <p14:tracePt t="57314" x="8420100" y="3162300"/>
          <p14:tracePt t="57374" x="8420100" y="3168650"/>
          <p14:tracePt t="57374" x="8420100" y="3175000"/>
          <p14:tracePt t="57377" x="8420100" y="3194050"/>
          <p14:tracePt t="57389" x="8420100" y="3213100"/>
          <p14:tracePt t="57391" x="8426450" y="3232150"/>
          <p14:tracePt t="57419" x="8432800" y="3251200"/>
          <p14:tracePt t="57419" x="8439150" y="3270250"/>
          <p14:tracePt t="57422" x="8445500" y="3289300"/>
          <p14:tracePt t="57435" x="8445500" y="3295650"/>
          <p14:tracePt t="57450" x="8451850" y="3295650"/>
          <p14:tracePt t="57450" x="8451850" y="3302000"/>
          <p14:tracePt t="57464" x="8458200" y="3308350"/>
          <p14:tracePt t="57480" x="8458200" y="3314700"/>
          <p14:tracePt t="57480" x="8470900" y="3327400"/>
          <p14:tracePt t="57494" x="8483600" y="3340100"/>
          <p14:tracePt t="57509" x="8496300" y="3352800"/>
          <p14:tracePt t="57509" x="8502650" y="3352800"/>
          <p14:tracePt t="57524" x="8515350" y="3359150"/>
          <p14:tracePt t="57524" x="8515350" y="3365500"/>
          <p14:tracePt t="57539" x="8521700" y="3365500"/>
          <p14:tracePt t="57541" x="8528050" y="3365500"/>
          <p14:tracePt t="57554" x="8534400" y="3365500"/>
          <p14:tracePt t="57554" x="8534400" y="3371850"/>
          <p14:tracePt t="57569" x="8547100" y="3371850"/>
          <p14:tracePt t="57571" x="8553450" y="3378200"/>
          <p14:tracePt t="57584" x="8559800" y="3378200"/>
          <p14:tracePt t="57586" x="8566150" y="3378200"/>
          <p14:tracePt t="57599" x="8572500" y="3378200"/>
          <p14:tracePt t="57601" x="8578850" y="3378200"/>
          <p14:tracePt t="57615" x="8591550" y="3378200"/>
          <p14:tracePt t="57630" x="8597900" y="3384550"/>
          <p14:tracePt t="57630" x="8610600" y="3384550"/>
          <p14:tracePt t="57644" x="8623300" y="3390900"/>
          <p14:tracePt t="57644" x="8642350" y="3390900"/>
          <p14:tracePt t="57659" x="8667750" y="3390900"/>
          <p14:tracePt t="57674" x="8693150" y="3384550"/>
          <p14:tracePt t="57677" x="8712200" y="3384550"/>
          <p14:tracePt t="57689" x="8737600" y="3371850"/>
          <p14:tracePt t="57704" x="8756650" y="3365500"/>
          <p14:tracePt t="57707" x="8782050" y="3359150"/>
          <p14:tracePt t="57720" x="8807450" y="3346450"/>
          <p14:tracePt t="57734" x="8813800" y="3346450"/>
          <p14:tracePt t="57736" x="8820150" y="3333750"/>
          <p14:tracePt t="57749" x="8826500" y="3333750"/>
          <p14:tracePt t="57753" x="8832850" y="3327400"/>
          <p14:tracePt t="57764" x="8845550" y="3314700"/>
          <p14:tracePt t="57770" x="8851900" y="3308350"/>
          <p14:tracePt t="57779" x="8858250" y="3302000"/>
          <p14:tracePt t="57780" x="8864600" y="3295650"/>
          <p14:tracePt t="57794" x="8870950" y="3282950"/>
          <p14:tracePt t="57794" x="8883650" y="3270250"/>
          <p14:tracePt t="57809" x="8890000" y="3257550"/>
          <p14:tracePt t="57809" x="8902700" y="3238500"/>
          <p14:tracePt t="57839" x="8915400" y="3219450"/>
          <p14:tracePt t="57839" x="8921750" y="3206750"/>
          <p14:tracePt t="57842" x="8928100" y="3194050"/>
          <p14:tracePt t="57855" x="8940800" y="3181350"/>
          <p14:tracePt t="57869" x="8947150" y="3168650"/>
          <p14:tracePt t="57871" x="8953500" y="3155950"/>
          <p14:tracePt t="57884" x="8959850" y="3149600"/>
          <p14:tracePt t="57899" x="8959850" y="3143250"/>
          <p14:tracePt t="57901" x="8972550" y="3136900"/>
          <p14:tracePt t="57914" x="8972550" y="3130550"/>
          <p14:tracePt t="57916" x="8978900" y="3124200"/>
          <p14:tracePt t="57930" x="8978900" y="3117850"/>
          <p14:tracePt t="57930" x="8985250" y="3111500"/>
          <p14:tracePt t="58185" x="8991600" y="3111500"/>
          <p14:tracePt t="58199" x="8991600" y="3105150"/>
          <p14:tracePt t="58259" x="8991600" y="3098800"/>
          <p14:tracePt t="58261" x="8997950" y="3098800"/>
          <p14:tracePt t="58304" x="8997950" y="3092450"/>
          <p14:tracePt t="58306" x="9004300" y="3092450"/>
          <p14:tracePt t="58335" x="9010650" y="3086100"/>
          <p14:tracePt t="58364" x="9017000" y="3079750"/>
          <p14:tracePt t="58379" x="9023350" y="3073400"/>
          <p14:tracePt t="58395" x="9029700" y="3067050"/>
          <p14:tracePt t="58409" x="9029700" y="3060700"/>
          <p14:tracePt t="58409" x="9036050" y="3060700"/>
          <p14:tracePt t="58424" x="9036050" y="3054350"/>
          <p14:tracePt t="58454" x="9042400" y="3048000"/>
          <p14:tracePt t="58457" x="9048750" y="3041650"/>
          <p14:tracePt t="58469" x="9048750" y="3035300"/>
          <p14:tracePt t="58471" x="9055100" y="3035300"/>
          <p14:tracePt t="58484" x="9061450" y="3028950"/>
          <p14:tracePt t="58487" x="9061450" y="3022600"/>
          <p14:tracePt t="58499" x="9061450" y="3016250"/>
          <p14:tracePt t="58504" x="9074150" y="2997200"/>
          <p14:tracePt t="58514" x="9086850" y="2978150"/>
          <p14:tracePt t="58524" x="9093200" y="2952750"/>
          <p14:tracePt t="58530" x="9112250" y="2921000"/>
          <p14:tracePt t="58546" x="9124950" y="2895600"/>
          <p14:tracePt t="58559" x="9124950" y="2889250"/>
          <p14:tracePt t="58565" x="9124950" y="2882900"/>
          <p14:tracePt t="58574" x="9124950" y="2876550"/>
          <p14:tracePt t="58574" x="9131300" y="2876550"/>
          <p14:tracePt t="58604" x="9131300" y="2870200"/>
          <p14:tracePt t="58606" x="9131300" y="2863850"/>
          <p14:tracePt t="58619" x="9131300" y="2857500"/>
          <p14:tracePt t="58634" x="9131300" y="2851150"/>
          <p14:tracePt t="58649" x="9124950" y="2844800"/>
          <p14:tracePt t="58652" x="9124950" y="2838450"/>
          <p14:tracePt t="58664" x="9124950" y="2832100"/>
          <p14:tracePt t="58666" x="9118600" y="2832100"/>
          <p14:tracePt t="58680" x="9118600" y="2825750"/>
          <p14:tracePt t="58694" x="9112250" y="2825750"/>
          <p14:tracePt t="58709" x="9105900" y="2819400"/>
          <p14:tracePt t="58709" x="9105900" y="2813050"/>
          <p14:tracePt t="58724" x="9099550" y="2813050"/>
          <p14:tracePt t="58724" x="9093200" y="2806700"/>
          <p14:tracePt t="58739" x="9086850" y="2806700"/>
          <p14:tracePt t="58739" x="9074150" y="2800350"/>
          <p14:tracePt t="58754" x="9055100" y="2794000"/>
          <p14:tracePt t="58756" x="9042400" y="2781300"/>
          <p14:tracePt t="58770" x="9023350" y="2768600"/>
          <p14:tracePt t="58784" x="8997950" y="2755900"/>
          <p14:tracePt t="58787" x="8972550" y="2743200"/>
          <p14:tracePt t="58799" x="8947150" y="2736850"/>
          <p14:tracePt t="58814" x="8928100" y="2724150"/>
          <p14:tracePt t="58817" x="8902700" y="2711450"/>
          <p14:tracePt t="58829" x="8877300" y="2705100"/>
          <p14:tracePt t="58831" x="8845550" y="2692400"/>
          <p14:tracePt t="58844" x="8813800" y="2679700"/>
          <p14:tracePt t="58846" x="8794750" y="2673350"/>
          <p14:tracePt t="58859" x="8769350" y="2667000"/>
          <p14:tracePt t="58863" x="8750300" y="2660650"/>
          <p14:tracePt t="58874" x="8724900" y="2654300"/>
          <p14:tracePt t="58880" x="8680450" y="2647950"/>
          <p14:tracePt t="58889" x="8642350" y="2641600"/>
          <p14:tracePt t="58896" x="8597900" y="2641600"/>
          <p14:tracePt t="58905" x="8509000" y="2654300"/>
          <p14:tracePt t="58919" x="8477250" y="2667000"/>
          <p14:tracePt t="58923" x="8439150" y="2686050"/>
          <p14:tracePt t="58934" x="8407400" y="2711450"/>
          <p14:tracePt t="58937" x="8369300" y="2736850"/>
          <p14:tracePt t="58949" x="8343900" y="2762250"/>
          <p14:tracePt t="58954" x="8318500" y="2794000"/>
          <p14:tracePt t="58964" x="8293100" y="2838450"/>
          <p14:tracePt t="58979" x="8274050" y="2882900"/>
          <p14:tracePt t="58981" x="8261350" y="2927350"/>
          <p14:tracePt t="58995" x="8248650" y="2971800"/>
          <p14:tracePt t="59009" x="8242300" y="3009900"/>
          <p14:tracePt t="59009" x="8242300" y="3060700"/>
          <p14:tracePt t="59024" x="8242300" y="3105150"/>
          <p14:tracePt t="59024" x="8235950" y="3155950"/>
          <p14:tracePt t="59039" x="8235950" y="3206750"/>
          <p14:tracePt t="59039" x="8229600" y="3251200"/>
          <p14:tracePt t="59054" x="8229600" y="3295650"/>
          <p14:tracePt t="59054" x="8229600" y="3346450"/>
          <p14:tracePt t="59069" x="8229600" y="3397250"/>
          <p14:tracePt t="59071" x="8229600" y="3441700"/>
          <p14:tracePt t="59084" x="8229600" y="3492500"/>
          <p14:tracePt t="59087" x="8229600" y="3530600"/>
          <p14:tracePt t="59099" x="8229600" y="3575050"/>
          <p14:tracePt t="59104" x="8229600" y="3625850"/>
          <p14:tracePt t="59114" x="8235950" y="3663950"/>
          <p14:tracePt t="59120" x="8235950" y="3695700"/>
          <p14:tracePt t="59129" x="8242300" y="3714750"/>
          <p14:tracePt t="59137" x="8242300" y="3733800"/>
          <p14:tracePt t="59144" x="8242300" y="3752850"/>
          <p14:tracePt t="59159" x="8248650" y="3759200"/>
          <p14:tracePt t="59162" x="8255000" y="3771900"/>
          <p14:tracePt t="59189" x="8261350" y="3778250"/>
          <p14:tracePt t="59249" x="8261350" y="3771900"/>
          <p14:tracePt t="59264" x="8261350" y="3759200"/>
          <p14:tracePt t="59266" x="8261350" y="3733800"/>
          <p14:tracePt t="59279" x="8267700" y="3695700"/>
          <p14:tracePt t="59281" x="8274050" y="3651250"/>
          <p14:tracePt t="59294" x="8274050" y="3606800"/>
          <p14:tracePt t="59295" x="8274050" y="3562350"/>
          <p14:tracePt t="59309" x="8274050" y="3511550"/>
          <p14:tracePt t="59309" x="8274050" y="3460750"/>
          <p14:tracePt t="59324" x="8274050" y="3403600"/>
          <p14:tracePt t="59324" x="8267700" y="3352800"/>
          <p14:tracePt t="59354" x="8261350" y="3289300"/>
          <p14:tracePt t="59354" x="8248650" y="3238500"/>
          <p14:tracePt t="59357" x="8235950" y="3181350"/>
          <p14:tracePt t="59369" x="8223250" y="3136900"/>
          <p14:tracePt t="59384" x="8197850" y="3079750"/>
          <p14:tracePt t="59386" x="8178800" y="3028950"/>
          <p14:tracePt t="59399" x="8159750" y="2984500"/>
          <p14:tracePt t="59402" x="8134350" y="2933700"/>
          <p14:tracePt t="59415" x="8115300" y="2882900"/>
          <p14:tracePt t="59416" x="8089900" y="2838450"/>
          <p14:tracePt t="59429" x="8064500" y="2794000"/>
          <p14:tracePt t="59429" x="8039100" y="2749550"/>
          <p14:tracePt t="59444" x="8026400" y="2717800"/>
          <p14:tracePt t="59446" x="8013700" y="2692400"/>
          <p14:tracePt t="59459" x="8007350" y="2673350"/>
          <p14:tracePt t="59459" x="8001000" y="2660650"/>
          <p14:tracePt t="59474" x="7988300" y="2647950"/>
          <p14:tracePt t="59474" x="7981950" y="2635250"/>
          <p14:tracePt t="59489" x="7975600" y="2628900"/>
          <p14:tracePt t="59489" x="7969250" y="2622550"/>
          <p14:tracePt t="60044" x="7969250" y="2628900"/>
          <p14:tracePt t="60059" x="7969250" y="2635250"/>
          <p14:tracePt t="60061" x="7969250" y="2641600"/>
          <p14:tracePt t="60074" x="7962900" y="2647950"/>
          <p14:tracePt t="60074" x="7956550" y="2654300"/>
          <p14:tracePt t="60089" x="7950200" y="2673350"/>
          <p14:tracePt t="60104" x="7950200" y="2679700"/>
          <p14:tracePt t="60104" x="7937500" y="2698750"/>
          <p14:tracePt t="60119" x="7924800" y="2711450"/>
          <p14:tracePt t="60134" x="7918450" y="2717800"/>
          <p14:tracePt t="60136" x="7905750" y="2736850"/>
          <p14:tracePt t="60149" x="7893050" y="2749550"/>
          <p14:tracePt t="60155" x="7886700" y="2755900"/>
          <p14:tracePt t="60164" x="7880350" y="2762250"/>
          <p14:tracePt t="60179" x="7880350" y="2768600"/>
          <p14:tracePt t="60194" x="7874000" y="2768600"/>
          <p14:tracePt t="60209" x="7874000" y="2774950"/>
          <p14:tracePt t="60224" x="7867650" y="2781300"/>
          <p14:tracePt t="60239" x="7867650" y="2787650"/>
          <p14:tracePt t="60241" x="7861300" y="2787650"/>
          <p14:tracePt t="60254" x="7861300" y="2794000"/>
          <p14:tracePt t="60256" x="7861300" y="2800350"/>
          <p14:tracePt t="60269" x="7854950" y="2800350"/>
          <p14:tracePt t="60299" x="7854950" y="2806700"/>
          <p14:tracePt t="60314" x="7848600" y="2806700"/>
          <p14:tracePt t="60330" x="7848600" y="2813050"/>
          <p14:tracePt t="60344" x="7842250" y="2819400"/>
          <p14:tracePt t="60359" x="7842250" y="2825750"/>
          <p14:tracePt t="60362" x="7835900" y="2832100"/>
          <p14:tracePt t="60374" x="7835900" y="2838450"/>
          <p14:tracePt t="60374" x="7829550" y="2844800"/>
          <p14:tracePt t="60391" x="7829550" y="2851150"/>
          <p14:tracePt t="60404" x="7829550" y="2857500"/>
          <p14:tracePt t="60420" x="7829550" y="2863850"/>
          <p14:tracePt t="60434" x="7829550" y="2870200"/>
          <p14:tracePt t="60464" x="7829550" y="2876550"/>
          <p14:tracePt t="60480" x="7829550" y="2882900"/>
          <p14:tracePt t="60495" x="7829550" y="2889250"/>
          <p14:tracePt t="60509" x="7829550" y="2895600"/>
          <p14:tracePt t="60524" x="7829550" y="2901950"/>
          <p14:tracePt t="60539" x="7829550" y="2908300"/>
          <p14:tracePt t="60539" x="7829550" y="2921000"/>
          <p14:tracePt t="60554" x="7829550" y="2927350"/>
          <p14:tracePt t="60556" x="7829550" y="2933700"/>
          <p14:tracePt t="60570" x="7823200" y="2946400"/>
          <p14:tracePt t="60570" x="7823200" y="2952750"/>
          <p14:tracePt t="60584" x="7816850" y="2959100"/>
          <p14:tracePt t="60587" x="7816850" y="2965450"/>
          <p14:tracePt t="60600" x="7810500" y="2971800"/>
          <p14:tracePt t="60614" x="7810500" y="2978150"/>
          <p14:tracePt t="60616" x="7804150" y="2984500"/>
          <p14:tracePt t="60629" x="7804150" y="2990850"/>
          <p14:tracePt t="60659" x="7797800" y="2997200"/>
          <p14:tracePt t="60659" x="7797800" y="3003550"/>
          <p14:tracePt t="60674" x="7791450" y="3003550"/>
          <p14:tracePt t="60690" x="7778750" y="3028950"/>
          <p14:tracePt t="60704" x="7772400" y="3048000"/>
          <p14:tracePt t="60706" x="7759700" y="3073400"/>
          <p14:tracePt t="60719" x="7747000" y="3092450"/>
          <p14:tracePt t="60721" x="7727950" y="3117850"/>
          <p14:tracePt t="60734" x="7715250" y="3136900"/>
          <p14:tracePt t="60737" x="7696200" y="3155950"/>
          <p14:tracePt t="60749" x="7677150" y="3181350"/>
          <p14:tracePt t="60749" x="7651750" y="3206750"/>
          <p14:tracePt t="60764" x="7632700" y="3232150"/>
          <p14:tracePt t="60764" x="7607300" y="3263900"/>
          <p14:tracePt t="60779" x="7575550" y="3308350"/>
          <p14:tracePt t="60779" x="7537450" y="3352800"/>
          <p14:tracePt t="60809" x="7486650" y="3403600"/>
          <p14:tracePt t="60809" x="7435850" y="3460750"/>
          <p14:tracePt t="60813" x="7378700" y="3517900"/>
          <p14:tracePt t="60824" x="7321550" y="3581400"/>
          <p14:tracePt t="60854" x="7239000" y="3670300"/>
          <p14:tracePt t="60854" x="7150100" y="3797300"/>
          <p14:tracePt t="60857" x="7023100" y="3994150"/>
          <p14:tracePt t="60869" x="6883400" y="4184650"/>
          <p14:tracePt t="60884" x="6731000" y="4375150"/>
          <p14:tracePt t="60886" x="6578600" y="4552950"/>
          <p14:tracePt t="60899" x="6445250" y="4679950"/>
          <p14:tracePt t="60902" x="6318250" y="4781550"/>
          <p14:tracePt t="60929" x="6210300" y="4845050"/>
          <p14:tracePt t="60929" x="6102350" y="4889500"/>
          <p14:tracePt t="60932" x="5988050" y="4914900"/>
          <p14:tracePt t="60944" x="5791200" y="4927600"/>
          <p14:tracePt t="60946" x="5568950" y="4927600"/>
          <p14:tracePt t="60960" x="5327650" y="4914900"/>
          <p14:tracePt t="60960" x="5073650" y="4883150"/>
          <p14:tracePt t="60974" x="4870450" y="4851400"/>
          <p14:tracePt t="60976" x="4635500" y="4800600"/>
          <p14:tracePt t="60989" x="4438650" y="4749800"/>
          <p14:tracePt t="60991" x="4241800" y="4692650"/>
          <p14:tracePt t="61004" x="4019550" y="4610100"/>
          <p14:tracePt t="61004" x="3848100" y="4540250"/>
          <p14:tracePt t="61034" x="3676650" y="4457700"/>
          <p14:tracePt t="61034" x="3549650" y="4375150"/>
          <p14:tracePt t="61038" x="3448050" y="4311650"/>
          <p14:tracePt t="61049" x="3384550" y="4254500"/>
          <p14:tracePt t="61064" x="3321050" y="4197350"/>
          <p14:tracePt t="61067" x="3270250" y="4146550"/>
          <p14:tracePt t="61079" x="3225800" y="4108450"/>
          <p14:tracePt t="61081" x="3181350" y="4064000"/>
          <p14:tracePt t="61094" x="3143250" y="4025900"/>
          <p14:tracePt t="61096" x="3105150" y="3981450"/>
          <p14:tracePt t="61109" x="3073400" y="3943350"/>
          <p14:tracePt t="61109" x="3035300" y="3892550"/>
          <p14:tracePt t="61125" x="2946400" y="3790950"/>
          <p14:tracePt t="61139" x="2901950" y="3740150"/>
          <p14:tracePt t="61139" x="2870200" y="3708400"/>
          <p14:tracePt t="61154" x="2857500" y="3695700"/>
          <p14:tracePt t="61157" x="2851150" y="3695700"/>
          <p14:tracePt t="61304" x="2851150" y="3702050"/>
          <p14:tracePt t="61319" x="2844800" y="3714750"/>
          <p14:tracePt t="61322" x="2844800" y="3721100"/>
          <p14:tracePt t="61334" x="2844800" y="3740150"/>
          <p14:tracePt t="61336" x="2844800" y="3759200"/>
          <p14:tracePt t="61349" x="2844800" y="3778250"/>
          <p14:tracePt t="61352" x="2844800" y="3790950"/>
          <p14:tracePt t="61364" x="2844800" y="3810000"/>
          <p14:tracePt t="61367" x="2844800" y="3822700"/>
          <p14:tracePt t="61379" x="2844800" y="3829050"/>
          <p14:tracePt t="61381" x="2844800" y="3835400"/>
          <p14:tracePt t="61395" x="2844800" y="3841750"/>
          <p14:tracePt t="61754" x="2838450" y="3848100"/>
          <p14:tracePt t="61769" x="2832100" y="38481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Timeline Completed 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January 17: Have Proposal Completed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January 24: Have all data collected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2: Finish Cleaning and Combining Datasets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15: Finish all Preprocessing and Outstanding Visualizations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19: Finish Comparing Potential Models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22: Tune Final Model and Test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27: Submit project with presentation </a:t>
            </a:r>
          </a:p>
          <a:p>
            <a:pPr fontAlgn="base"/>
            <a:r>
              <a:rPr lang="en-US" sz="1800" dirty="0">
                <a:solidFill>
                  <a:schemeClr val="bg1"/>
                </a:solidFill>
              </a:rPr>
              <a:t>Challenge: Time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Completed within 8 week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Would like more features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Future work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Brand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Temporal Changes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24924AD9-780E-3A45-9282-28791BD5C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34000" y="-177038"/>
            <a:ext cx="6858000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6703FE-6F25-1F45-A882-73C65721D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79"/>
    </mc:Choice>
    <mc:Fallback>
      <p:transition spd="slow" advTm="7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209" x="3048000" y="3721100"/>
          <p14:tracePt t="79226" x="3549650" y="3409950"/>
          <p14:tracePt t="79239" x="3695700" y="3308350"/>
          <p14:tracePt t="79239" x="3765550" y="3263900"/>
          <p14:tracePt t="79254" x="3810000" y="3232150"/>
          <p14:tracePt t="79268" x="3822700" y="3225800"/>
          <p14:tracePt t="79271" x="3829050" y="32258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A503ADE-C26B-4F3C-B520-D4B0C700B47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999331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B6DE1E-8829-1243-AA8C-6FBB9A7CB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2781"/>
    </mc:Choice>
    <mc:Fallback>
      <p:transition spd="slow" advTm="8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6CD40-5AA5-C846-852C-BA87D8A6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Study Cell Phone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B437-5AA0-ED42-B4B7-05B72D662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Used by a Majority of People</a:t>
            </a:r>
          </a:p>
          <a:p>
            <a:r>
              <a:rPr lang="en-US" sz="2200" dirty="0"/>
              <a:t>Technological Advances</a:t>
            </a:r>
          </a:p>
          <a:p>
            <a:r>
              <a:rPr lang="en-US" sz="2200" dirty="0"/>
              <a:t>Need to Find Best Value for Phone</a:t>
            </a:r>
          </a:p>
          <a:p>
            <a:pPr lvl="2"/>
            <a:r>
              <a:rPr lang="en-US" sz="1800" dirty="0"/>
              <a:t>Consumer Purchasing Power</a:t>
            </a:r>
          </a:p>
          <a:p>
            <a:pPr lvl="2"/>
            <a:r>
              <a:rPr lang="en-US" sz="1800" dirty="0"/>
              <a:t>Cost to Manufacturers</a:t>
            </a:r>
          </a:p>
          <a:p>
            <a:r>
              <a:rPr lang="en-US" sz="2600" dirty="0"/>
              <a:t>Ability to Change Lives</a:t>
            </a:r>
          </a:p>
          <a:p>
            <a:pPr lvl="1"/>
            <a:r>
              <a:rPr lang="en-US" sz="2200" dirty="0"/>
              <a:t>Lil </a:t>
            </a:r>
            <a:r>
              <a:rPr lang="en-US" sz="2200" dirty="0" err="1"/>
              <a:t>Nas</a:t>
            </a:r>
            <a:r>
              <a:rPr lang="en-US" sz="2200" dirty="0"/>
              <a:t> X and </a:t>
            </a:r>
            <a:r>
              <a:rPr lang="en-US" sz="2200" dirty="0" err="1"/>
              <a:t>Tiktok</a:t>
            </a:r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C8101EDD-14F9-E04E-9A96-F0158D2DF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35" r="1414" b="-3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92712-BB8E-E74E-81D9-0C299725B43F}"/>
              </a:ext>
            </a:extLst>
          </p:cNvPr>
          <p:cNvSpPr txBox="1"/>
          <p:nvPr/>
        </p:nvSpPr>
        <p:spPr>
          <a:xfrm>
            <a:off x="9030888" y="5976908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pngimg.com/download/9418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67EE32-1359-4142-BD3C-8A1BFC0FB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9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868"/>
    </mc:Choice>
    <mc:Fallback>
      <p:transition spd="slow" advTm="12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363AD-B0C3-9542-9FFC-7C68AD58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930C-C53C-6E47-8E38-53852816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 </a:t>
            </a:r>
          </a:p>
          <a:p>
            <a:r>
              <a:rPr lang="en-US" sz="1400" dirty="0"/>
              <a:t>[1]	G., Deyan. (2022, February 6). </a:t>
            </a:r>
            <a:r>
              <a:rPr lang="en-US" sz="1400" i="1" dirty="0"/>
              <a:t>How Much Time Does The Average American Spend on Their Phone in 2022?</a:t>
            </a:r>
            <a:r>
              <a:rPr lang="en-US" sz="1400" dirty="0"/>
              <a:t>. </a:t>
            </a:r>
            <a:r>
              <a:rPr lang="en-US" sz="1400" dirty="0" err="1"/>
              <a:t>Techjury</a:t>
            </a:r>
            <a:r>
              <a:rPr lang="en-US" sz="1400" dirty="0"/>
              <a:t>. </a:t>
            </a:r>
            <a:r>
              <a:rPr lang="en-US" sz="1400" u="sng" dirty="0">
                <a:hlinkClick r:id="rId5"/>
              </a:rPr>
              <a:t>https://techjury.net/blog/how-much-time-does-the-average-american-spend-on-their-phone/#gref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[2]	</a:t>
            </a:r>
            <a:r>
              <a:rPr lang="en-US" sz="1400" dirty="0" err="1"/>
              <a:t>Nivitus</a:t>
            </a:r>
            <a:r>
              <a:rPr lang="en-US" sz="1400" dirty="0"/>
              <a:t>. (2020, July 22). </a:t>
            </a:r>
            <a:r>
              <a:rPr lang="en-US" sz="1400" i="1" dirty="0"/>
              <a:t>Mobile Price Prediction Using Machine Learning.</a:t>
            </a:r>
            <a:r>
              <a:rPr lang="en-US" sz="1400" dirty="0"/>
              <a:t> Medium. </a:t>
            </a:r>
            <a:r>
              <a:rPr lang="en-US" sz="1400" u="sng" dirty="0">
                <a:hlinkClick r:id="rId6"/>
              </a:rPr>
              <a:t>https://medium.com/@Nivitus./mobile-price-prediction-using-machine-learning-fa9cab6fb242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[3]	Al-</a:t>
            </a:r>
            <a:r>
              <a:rPr lang="en-US" sz="1400" dirty="0" err="1"/>
              <a:t>Shawwa</a:t>
            </a:r>
            <a:r>
              <a:rPr lang="en-US" sz="1400" dirty="0"/>
              <a:t>, Mohammed; Abu-Naser, </a:t>
            </a:r>
            <a:r>
              <a:rPr lang="en-US" sz="1400" dirty="0" err="1"/>
              <a:t>Samy</a:t>
            </a:r>
            <a:r>
              <a:rPr lang="en-US" sz="1400" dirty="0"/>
              <a:t> S. and Mohammed Nasser, Ibrahim. (February 2019). </a:t>
            </a:r>
            <a:r>
              <a:rPr lang="en-US" sz="1400" i="1" dirty="0"/>
              <a:t>Developing Artificial Neural Network for Predicting Mobile Phone Price Range. </a:t>
            </a:r>
            <a:r>
              <a:rPr lang="en-US" sz="1400" dirty="0"/>
              <a:t>ResearchGate.  </a:t>
            </a:r>
            <a:r>
              <a:rPr lang="en-US" sz="1400" u="sng" dirty="0">
                <a:hlinkClick r:id="rId7"/>
              </a:rPr>
              <a:t>https://www.researchgate.net/publication/331398317_Developing_Artificial_Neural_Network_for_Predicting_Mobile_Phone_Price_Range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[4]	Asim, Muhammad and Khan, Zafar. (2018, March). </a:t>
            </a:r>
            <a:r>
              <a:rPr lang="en-US" sz="1400" i="1" dirty="0"/>
              <a:t>Mobile Price Class Prediction Using Machine Learning Techniques.</a:t>
            </a:r>
            <a:r>
              <a:rPr lang="en-US" sz="1400" dirty="0"/>
              <a:t> Towards Data Science. </a:t>
            </a:r>
            <a:r>
              <a:rPr lang="en-US" sz="1400" u="sng" dirty="0">
                <a:hlinkClick r:id="rId8"/>
              </a:rPr>
              <a:t>https://www.ypulse.com/article/2019/10/01/how-gen-z-millennials-are-discovering-music-on-social-media-in-2-charts/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u="sng" dirty="0"/>
              <a:t>[5] Zeman, Eric. (2020, July). </a:t>
            </a:r>
            <a:r>
              <a:rPr lang="en-US" sz="1400" i="1" u="sng" dirty="0"/>
              <a:t>Phone Prices Have Almost Doubled Over the Past Five Years. Why is That?.</a:t>
            </a:r>
            <a:r>
              <a:rPr lang="en-US" sz="1400" u="sng" dirty="0"/>
              <a:t> Android Authority. </a:t>
            </a:r>
            <a:r>
              <a:rPr lang="en-US" sz="1400" u="sng" dirty="0">
                <a:hlinkClick r:id="rId9"/>
              </a:rPr>
              <a:t>https://www.androidauthority.com/how-smartphone-prices-have-changed-1134574/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[6] Sharma, Abhishek. </a:t>
            </a:r>
            <a:r>
              <a:rPr lang="en-US" sz="1400" i="1" dirty="0"/>
              <a:t>Mobile Price Classification</a:t>
            </a:r>
            <a:r>
              <a:rPr lang="en-US" sz="1400" dirty="0"/>
              <a:t>. Kaggle. </a:t>
            </a:r>
            <a:r>
              <a:rPr lang="en-US" sz="1400" u="sng" dirty="0">
                <a:hlinkClick r:id="rId10"/>
              </a:rPr>
              <a:t>https://www.kaggle.com/iabhishekofficial/mobile-price-classification</a:t>
            </a:r>
            <a:endParaRPr lang="en-US" sz="1400" dirty="0"/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398CE-77A0-5447-93CC-692F6CB80EAB}"/>
              </a:ext>
            </a:extLst>
          </p:cNvPr>
          <p:cNvSpPr txBox="1"/>
          <p:nvPr/>
        </p:nvSpPr>
        <p:spPr>
          <a:xfrm>
            <a:off x="1729946" y="731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A0EB80-764C-B747-A988-B69A240CA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"/>
    </mc:Choice>
    <mc:Fallback>
      <p:transition spd="slow" advTm="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" x="9753600" y="431800"/>
          <p14:tracePt t="23" x="9785350" y="419100"/>
          <p14:tracePt t="33" x="9804400" y="419100"/>
          <p14:tracePt t="49" x="9817100" y="419100"/>
          <p14:tracePt t="63" x="9829800" y="419100"/>
          <p14:tracePt t="64" x="9848850" y="419100"/>
          <p14:tracePt t="78" x="9874250" y="406400"/>
          <p14:tracePt t="79" x="9893300" y="406400"/>
          <p14:tracePt t="94" x="9906000" y="406400"/>
          <p14:tracePt t="155" x="9918700" y="406400"/>
          <p14:tracePt t="183" x="9950450" y="406400"/>
          <p14:tracePt t="184" x="9963150" y="387350"/>
          <p14:tracePt t="184" x="9982200" y="387350"/>
          <p14:tracePt t="213" x="9994900" y="387350"/>
          <p14:tracePt t="228" x="9994900" y="374650"/>
          <p14:tracePt t="243" x="10007600" y="355600"/>
          <p14:tracePt t="244" x="10007600" y="342900"/>
          <p14:tracePt t="258" x="10026650" y="342900"/>
          <p14:tracePt t="259" x="10026650" y="330200"/>
          <p14:tracePt t="273" x="10058400" y="285750"/>
          <p14:tracePt t="274" x="10058400" y="266700"/>
          <p14:tracePt t="290" x="10102850" y="196850"/>
          <p14:tracePt t="303" x="10147300" y="152400"/>
          <p14:tracePt t="304" x="10191750" y="88900"/>
          <p14:tracePt t="318" x="10204450" y="31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CD23D-315A-0A47-88F2-D2C513D9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Related Work</a:t>
            </a:r>
          </a:p>
        </p:txBody>
      </p:sp>
      <p:pic>
        <p:nvPicPr>
          <p:cNvPr id="7" name="Content Placeholder 6" descr="A view of the hands of an old person holding some coins">
            <a:extLst>
              <a:ext uri="{FF2B5EF4-FFF2-40B4-BE49-F238E27FC236}">
                <a16:creationId xmlns:a16="http://schemas.microsoft.com/office/drawing/2014/main" id="{5069734F-510D-A345-9131-401AE2632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674" r="3571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CC96-6370-E64D-B060-19403A3A2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Nivitus</a:t>
            </a:r>
            <a:r>
              <a:rPr lang="en-US" sz="1700" baseline="30000"/>
              <a:t>2</a:t>
            </a:r>
            <a:endParaRPr lang="en-US" sz="1700"/>
          </a:p>
          <a:p>
            <a:pPr lvl="1"/>
            <a:r>
              <a:rPr lang="en-US" sz="1700"/>
              <a:t>Pandemic Phone Pricing</a:t>
            </a:r>
          </a:p>
          <a:p>
            <a:pPr lvl="1"/>
            <a:r>
              <a:rPr lang="en-US" sz="1700"/>
              <a:t>Minimal Attributes</a:t>
            </a:r>
          </a:p>
          <a:p>
            <a:pPr lvl="1"/>
            <a:r>
              <a:rPr lang="en-US" sz="1700"/>
              <a:t>No Error Testing</a:t>
            </a:r>
          </a:p>
          <a:p>
            <a:r>
              <a:rPr lang="en-US" sz="1700"/>
              <a:t>Al-Shawwa, Abu-Naser and Nasser</a:t>
            </a:r>
            <a:r>
              <a:rPr lang="en-US" sz="1700" baseline="30000"/>
              <a:t>3</a:t>
            </a:r>
            <a:endParaRPr lang="en-US" sz="1700"/>
          </a:p>
          <a:p>
            <a:pPr lvl="1"/>
            <a:r>
              <a:rPr lang="en-US" sz="1700"/>
              <a:t>Neural Network</a:t>
            </a:r>
          </a:p>
          <a:p>
            <a:pPr lvl="1"/>
            <a:r>
              <a:rPr lang="en-US" sz="1700"/>
              <a:t>Difficult Interpretability</a:t>
            </a:r>
          </a:p>
          <a:p>
            <a:pPr lvl="2"/>
            <a:r>
              <a:rPr lang="en-US" sz="1700"/>
              <a:t>We Want the Opposite</a:t>
            </a:r>
          </a:p>
          <a:p>
            <a:r>
              <a:rPr lang="en-US" sz="1700"/>
              <a:t>Asim and Khan</a:t>
            </a:r>
            <a:r>
              <a:rPr lang="en-US" sz="1700" baseline="30000"/>
              <a:t>4</a:t>
            </a:r>
            <a:endParaRPr lang="en-US" sz="1700"/>
          </a:p>
          <a:p>
            <a:pPr lvl="1"/>
            <a:r>
              <a:rPr lang="en-US" sz="1700"/>
              <a:t>Naïve Bayes and Decision Tree Classifiers</a:t>
            </a:r>
          </a:p>
          <a:p>
            <a:pPr lvl="1"/>
            <a:r>
              <a:rPr lang="en-US" sz="1700"/>
              <a:t>Inflation Ignored</a:t>
            </a:r>
          </a:p>
          <a:p>
            <a:pPr lvl="1"/>
            <a:endParaRPr lang="en-US" sz="17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48E8D9-5242-344C-B76E-D2DAA239F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76"/>
    </mc:Choice>
    <mc:Fallback>
      <p:transition spd="slow" advTm="13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150F6-BF63-664B-BA61-EA577F5A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Proposed Work: Tools and Data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EB69-886F-8940-91CC-01D88AD17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Cell Phone Hardware</a:t>
            </a:r>
          </a:p>
          <a:p>
            <a:pPr lvl="1"/>
            <a:r>
              <a:rPr lang="en-US" sz="1200" dirty="0"/>
              <a:t>Battery Power</a:t>
            </a:r>
          </a:p>
          <a:p>
            <a:pPr lvl="1"/>
            <a:r>
              <a:rPr lang="en-US" sz="1200" dirty="0"/>
              <a:t>Blue</a:t>
            </a:r>
          </a:p>
          <a:p>
            <a:pPr lvl="1"/>
            <a:r>
              <a:rPr lang="en-US" sz="1200" dirty="0"/>
              <a:t>Clock Speed</a:t>
            </a:r>
          </a:p>
          <a:p>
            <a:pPr lvl="1"/>
            <a:r>
              <a:rPr lang="en-US" sz="1200" dirty="0"/>
              <a:t>Dual Sim</a:t>
            </a:r>
          </a:p>
          <a:p>
            <a:pPr lvl="1"/>
            <a:r>
              <a:rPr lang="en-US" sz="1200" dirty="0"/>
              <a:t>Front Camera</a:t>
            </a:r>
          </a:p>
          <a:p>
            <a:pPr lvl="1"/>
            <a:r>
              <a:rPr lang="en-US" sz="1200" dirty="0"/>
              <a:t>4G</a:t>
            </a:r>
          </a:p>
          <a:p>
            <a:pPr lvl="1"/>
            <a:r>
              <a:rPr lang="en-US" sz="1200" dirty="0"/>
              <a:t>Internal Memory</a:t>
            </a:r>
          </a:p>
          <a:p>
            <a:pPr lvl="1"/>
            <a:r>
              <a:rPr lang="en-US" sz="1200" dirty="0"/>
              <a:t>Mobile Depth</a:t>
            </a:r>
          </a:p>
          <a:p>
            <a:pPr lvl="1"/>
            <a:r>
              <a:rPr lang="en-US" sz="1200" dirty="0"/>
              <a:t>Mobile Weight</a:t>
            </a:r>
          </a:p>
          <a:p>
            <a:pPr lvl="1"/>
            <a:r>
              <a:rPr lang="en-US" sz="1200" dirty="0"/>
              <a:t>Number of Cores</a:t>
            </a:r>
          </a:p>
          <a:p>
            <a:pPr lvl="1"/>
            <a:r>
              <a:rPr lang="en-US" sz="1200" dirty="0"/>
              <a:t>Primary Camera</a:t>
            </a:r>
          </a:p>
          <a:p>
            <a:pPr lvl="1"/>
            <a:r>
              <a:rPr lang="en-US" sz="1200" dirty="0"/>
              <a:t>Pixel height</a:t>
            </a:r>
          </a:p>
          <a:p>
            <a:pPr lvl="1"/>
            <a:r>
              <a:rPr lang="en-US" sz="1200" dirty="0"/>
              <a:t>Pixel Width</a:t>
            </a:r>
          </a:p>
          <a:p>
            <a:pPr lvl="1"/>
            <a:r>
              <a:rPr lang="en-US" sz="1200" dirty="0"/>
              <a:t>RAM</a:t>
            </a:r>
          </a:p>
          <a:p>
            <a:pPr lvl="1"/>
            <a:r>
              <a:rPr lang="en-US" sz="1200" dirty="0"/>
              <a:t>Screen Height</a:t>
            </a:r>
          </a:p>
          <a:p>
            <a:pPr lvl="1"/>
            <a:r>
              <a:rPr lang="en-US" sz="1200" dirty="0"/>
              <a:t>Screen Width</a:t>
            </a:r>
          </a:p>
          <a:p>
            <a:pPr lvl="1"/>
            <a:r>
              <a:rPr lang="en-US" sz="1200" dirty="0"/>
              <a:t>Talk Time</a:t>
            </a:r>
          </a:p>
          <a:p>
            <a:pPr lvl="1"/>
            <a:r>
              <a:rPr lang="en-US" sz="1200" dirty="0"/>
              <a:t>3G</a:t>
            </a:r>
          </a:p>
          <a:p>
            <a:pPr lvl="1"/>
            <a:r>
              <a:rPr lang="en-US" sz="1200" dirty="0"/>
              <a:t>Touch Screen</a:t>
            </a:r>
          </a:p>
          <a:p>
            <a:pPr lvl="1"/>
            <a:r>
              <a:rPr lang="en-US" sz="1200" dirty="0" err="1"/>
              <a:t>Wifi</a:t>
            </a:r>
            <a:endParaRPr lang="en-US" sz="1200" dirty="0"/>
          </a:p>
          <a:p>
            <a:pPr lvl="1"/>
            <a:r>
              <a:rPr lang="en-US" sz="1200" dirty="0"/>
              <a:t>Price Range (Response)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A1BE-558F-1D44-861A-CA8A725F8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8301" y="2991193"/>
            <a:ext cx="3801076" cy="164014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Analysis Using Python</a:t>
            </a:r>
          </a:p>
          <a:p>
            <a:r>
              <a:rPr lang="en-US" sz="2000" dirty="0"/>
              <a:t>Data Set</a:t>
            </a:r>
          </a:p>
          <a:p>
            <a:pPr lvl="1"/>
            <a:r>
              <a:rPr lang="en-US" sz="2000" dirty="0" err="1"/>
              <a:t>Absihek</a:t>
            </a:r>
            <a:r>
              <a:rPr lang="en-US" sz="2000" dirty="0"/>
              <a:t> Sharma </a:t>
            </a:r>
          </a:p>
          <a:p>
            <a:pPr lvl="1"/>
            <a:r>
              <a:rPr lang="en-US" sz="2000" dirty="0"/>
              <a:t>Kaggle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86538612-CE1A-4746-AD27-F60E3AE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9" y="2310938"/>
            <a:ext cx="3350635" cy="33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B6520C-E3D7-F54D-98EE-57AE56336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152"/>
    </mc:Choice>
    <mc:Fallback>
      <p:transition spd="slow" advTm="33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70D5-3E13-7B43-8B76-5672E9FE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DCC2-C765-6A4A-8470-5CC8F626D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Overview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2000 Observations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14 Continuous and 7 Categorical Variables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7 Binary Categories</a:t>
            </a:r>
          </a:p>
          <a:p>
            <a:pPr lvl="1"/>
            <a:endParaRPr lang="en-US" sz="13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Response Variable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Price Range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Low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Below Average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Above Average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high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500 Each</a:t>
            </a:r>
          </a:p>
          <a:p>
            <a:r>
              <a:rPr lang="en-US" sz="1700" dirty="0">
                <a:solidFill>
                  <a:schemeClr val="bg1"/>
                </a:solidFill>
              </a:rPr>
              <a:t>Data Speed Capacity (Graph on Right)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Uneven Levels	</a:t>
            </a:r>
            <a:endParaRPr lang="en-US" sz="1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Split 70/10/20 for train, validation and tests set</a:t>
            </a:r>
          </a:p>
          <a:p>
            <a:r>
              <a:rPr lang="en-US" sz="1700" dirty="0">
                <a:solidFill>
                  <a:schemeClr val="bg1"/>
                </a:solidFill>
              </a:rPr>
              <a:t>Metric: Accuracy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Want to be as accurate as possible</a:t>
            </a:r>
          </a:p>
          <a:p>
            <a:r>
              <a:rPr lang="en-US" sz="2100" dirty="0">
                <a:solidFill>
                  <a:schemeClr val="bg1"/>
                </a:solidFill>
              </a:rPr>
              <a:t>Warehousing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Two csv files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BCC1B584-BA56-9A4D-9C38-7728E8DBF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1468877"/>
            <a:ext cx="5851329" cy="39202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A6519D-2FFD-E94F-9468-4B43D1B35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69"/>
    </mc:Choice>
    <mc:Fallback>
      <p:transition spd="slow" advTm="7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102" x="11950700" y="0"/>
          <p14:tracePt t="74113" x="11734800" y="0"/>
          <p14:tracePt t="74118" x="11557000" y="0"/>
          <p14:tracePt t="74128" x="11442700" y="0"/>
          <p14:tracePt t="74134" x="11360150" y="0"/>
          <p14:tracePt t="74158" x="11296650" y="0"/>
          <p14:tracePt t="74158" x="11264900" y="0"/>
          <p14:tracePt t="74160" x="11252200" y="0"/>
          <p14:tracePt t="74488" x="11245850" y="0"/>
          <p14:tracePt t="74490" x="11220450" y="0"/>
          <p14:tracePt t="74503" x="11163300" y="0"/>
          <p14:tracePt t="74505" x="11087100" y="0"/>
          <p14:tracePt t="74518" x="10991850" y="0"/>
          <p14:tracePt t="74520" x="10890250" y="0"/>
          <p14:tracePt t="74533" x="10782300" y="0"/>
          <p14:tracePt t="74535" x="10674350" y="0"/>
          <p14:tracePt t="74548" x="10579100" y="0"/>
          <p14:tracePt t="74550" x="10490200" y="0"/>
          <p14:tracePt t="74563" x="10420350" y="0"/>
          <p14:tracePt t="74578" x="10344150" y="12700"/>
          <p14:tracePt t="74580" x="10274300" y="25400"/>
          <p14:tracePt t="74593" x="10172700" y="50800"/>
          <p14:tracePt t="74608" x="10071100" y="95250"/>
          <p14:tracePt t="74610" x="9950450" y="152400"/>
          <p14:tracePt t="74623" x="9848850" y="203200"/>
          <p14:tracePt t="74625" x="9747250" y="266700"/>
          <p14:tracePt t="74639" x="9652000" y="330200"/>
          <p14:tracePt t="74639" x="9569450" y="387350"/>
          <p14:tracePt t="74668" x="9499600" y="444500"/>
          <p14:tracePt t="74683" x="9436100" y="501650"/>
          <p14:tracePt t="74683" x="9378950" y="558800"/>
          <p14:tracePt t="74686" x="9321800" y="615950"/>
          <p14:tracePt t="74698" x="9271000" y="679450"/>
          <p14:tracePt t="74700" x="9232900" y="736600"/>
          <p14:tracePt t="74713" x="9194800" y="781050"/>
          <p14:tracePt t="74715" x="9175750" y="819150"/>
          <p14:tracePt t="74728" x="9163050" y="838200"/>
          <p14:tracePt t="74730" x="9156700" y="8445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50CDD-2148-CF45-890F-45CB01DC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Continuous Correlation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BEBC-D771-6C41-A3AC-4FE709DAE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Front Camera and Primary Camera Highly Correlated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Makes sense for both Cameras to be Similar Quality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Pixel Width and Pixel Height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Expected Correlation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59DFD-674D-5F4B-AE4B-46E6AC23FD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858779"/>
            <a:ext cx="6228276" cy="514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7920E4-14B1-9546-B9EE-EBA744B35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2"/>
    </mc:Choice>
    <mc:Fallback>
      <p:transition spd="slow" advTm="7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29" x="9251950" y="615950"/>
          <p14:tracePt t="19032" x="9417050" y="323850"/>
          <p14:tracePt t="19044" x="9753600" y="0"/>
          <p14:tracePt t="19046" x="10267950" y="0"/>
          <p14:tracePt t="19059" x="10915650" y="0"/>
          <p14:tracePt t="19074" x="11664950" y="0"/>
          <p14:tracePt t="19254" x="11817350" y="0"/>
          <p14:tracePt t="19256" x="11188700" y="0"/>
          <p14:tracePt t="19269" x="10668000" y="0"/>
          <p14:tracePt t="19284" x="10236200" y="50800"/>
          <p14:tracePt t="19286" x="9918700" y="177800"/>
          <p14:tracePt t="19299" x="9728200" y="368300"/>
          <p14:tracePt t="19302" x="9569450" y="673100"/>
          <p14:tracePt t="19314" x="9480550" y="1054100"/>
          <p14:tracePt t="19320" x="9429750" y="1447800"/>
          <p14:tracePt t="19330" x="9398000" y="1822450"/>
          <p14:tracePt t="19330" x="9398000" y="2101850"/>
          <p14:tracePt t="19344" x="9398000" y="2273300"/>
          <p14:tracePt t="19346" x="9410700" y="2387600"/>
          <p14:tracePt t="19360" x="9417050" y="2476500"/>
          <p14:tracePt t="19360" x="9429750" y="2559050"/>
          <p14:tracePt t="19374" x="9442450" y="2647950"/>
          <p14:tracePt t="19376" x="9455150" y="2736850"/>
          <p14:tracePt t="19389" x="9474200" y="2838450"/>
          <p14:tracePt t="19392" x="9486900" y="2940050"/>
          <p14:tracePt t="19404" x="9505950" y="3060700"/>
          <p14:tracePt t="19407" x="9512300" y="3168650"/>
          <p14:tracePt t="19420" x="9486900" y="3390900"/>
          <p14:tracePt t="19434" x="9442450" y="3492500"/>
          <p14:tracePt t="19449" x="9378950" y="3587750"/>
          <p14:tracePt t="19451" x="9271000" y="3721100"/>
          <p14:tracePt t="19464" x="9080500" y="3937000"/>
          <p14:tracePt t="19479" x="8890000" y="4152900"/>
          <p14:tracePt t="19481" x="8712200" y="4368800"/>
          <p14:tracePt t="19494" x="8540750" y="4572000"/>
          <p14:tracePt t="19494" x="8394700" y="4749800"/>
          <p14:tracePt t="19509" x="8248650" y="4902200"/>
          <p14:tracePt t="19511" x="8134350" y="5003800"/>
          <p14:tracePt t="19524" x="8051800" y="5080000"/>
          <p14:tracePt t="19526" x="7975600" y="5124450"/>
          <p14:tracePt t="19539" x="7912100" y="5149850"/>
          <p14:tracePt t="19541" x="7848600" y="5162550"/>
          <p14:tracePt t="19554" x="7804150" y="5168900"/>
          <p14:tracePt t="19556" x="7759700" y="5168900"/>
          <p14:tracePt t="19569" x="7740650" y="5168900"/>
          <p14:tracePt t="19571" x="7727950" y="5168900"/>
          <p14:tracePt t="19584" x="7715250" y="5168900"/>
          <p14:tracePt t="19599" x="7708900" y="5168900"/>
          <p14:tracePt t="19601" x="7702550" y="5162550"/>
          <p14:tracePt t="19614" x="7696200" y="5156200"/>
          <p14:tracePt t="19629" x="7683500" y="5130800"/>
          <p14:tracePt t="19632" x="7664450" y="5086350"/>
          <p14:tracePt t="19644" x="7594600" y="4991100"/>
          <p14:tracePt t="19659" x="7499350" y="4870450"/>
          <p14:tracePt t="19661" x="7366000" y="4737100"/>
          <p14:tracePt t="19674" x="7258050" y="4641850"/>
          <p14:tracePt t="19677" x="7175500" y="4572000"/>
          <p14:tracePt t="19689" x="7086600" y="4514850"/>
          <p14:tracePt t="19691" x="7004050" y="4464050"/>
          <p14:tracePt t="19704" x="6934200" y="4425950"/>
          <p14:tracePt t="19707" x="6858000" y="4387850"/>
          <p14:tracePt t="19719" x="6813550" y="4362450"/>
          <p14:tracePt t="19722" x="6769100" y="4337050"/>
          <p14:tracePt t="19734" x="6743700" y="4324350"/>
          <p14:tracePt t="19737" x="6737350" y="4318000"/>
          <p14:tracePt t="19749" x="6731000" y="4318000"/>
          <p14:tracePt t="19752" x="6731000" y="4311650"/>
          <p14:tracePt t="19765" x="6731000" y="4305300"/>
          <p14:tracePt t="19779" x="6731000" y="4298950"/>
          <p14:tracePt t="19781" x="6731000" y="4279900"/>
          <p14:tracePt t="19794" x="6737350" y="4260850"/>
          <p14:tracePt t="19796" x="6750050" y="4229100"/>
          <p14:tracePt t="19824" x="6775450" y="4184650"/>
          <p14:tracePt t="19827" x="6807200" y="4140200"/>
          <p14:tracePt t="19827" x="6845300" y="4089400"/>
          <p14:tracePt t="19839" x="6877050" y="4019550"/>
          <p14:tracePt t="19854" x="6908800" y="3949700"/>
          <p14:tracePt t="19857" x="6927850" y="3873500"/>
          <p14:tracePt t="19869" x="6946900" y="3784600"/>
          <p14:tracePt t="19871" x="6959600" y="3702050"/>
          <p14:tracePt t="19884" x="6972300" y="3613150"/>
          <p14:tracePt t="19886" x="6972300" y="3524250"/>
          <p14:tracePt t="19899" x="6978650" y="3454400"/>
          <p14:tracePt t="19902" x="6985000" y="3409950"/>
          <p14:tracePt t="19914" x="6985000" y="3384550"/>
          <p14:tracePt t="20064" x="6978650" y="3384550"/>
          <p14:tracePt t="20139" x="6978650" y="3378200"/>
          <p14:tracePt t="20141" x="6978650" y="3371850"/>
          <p14:tracePt t="20154" x="6978650" y="3365500"/>
          <p14:tracePt t="20157" x="6978650" y="3352800"/>
          <p14:tracePt t="20170" x="6972300" y="3346450"/>
          <p14:tracePt t="20170" x="6965950" y="3333750"/>
          <p14:tracePt t="20199" x="6959600" y="3327400"/>
          <p14:tracePt t="20202" x="6959600" y="3321050"/>
          <p14:tracePt t="20202" x="6953250" y="3314700"/>
          <p14:tracePt t="20214" x="6946900" y="3308350"/>
          <p14:tracePt t="20229" x="6946900" y="3302000"/>
          <p14:tracePt t="20232" x="6940550" y="3302000"/>
          <p14:tracePt t="20244" x="6934200" y="3302000"/>
          <p14:tracePt t="20249" x="6927850" y="3302000"/>
          <p14:tracePt t="20259" x="6921500" y="3302000"/>
          <p14:tracePt t="20269" x="6908800" y="3302000"/>
          <p14:tracePt t="20276" x="6883400" y="3308350"/>
          <p14:tracePt t="20289" x="6870700" y="3314700"/>
          <p14:tracePt t="20292" x="6858000" y="3321050"/>
          <p14:tracePt t="20304" x="6845300" y="3327400"/>
          <p14:tracePt t="20306" x="6845300" y="3333750"/>
          <p14:tracePt t="20320" x="6838950" y="3333750"/>
          <p14:tracePt t="20322" x="6838950" y="3340100"/>
          <p14:tracePt t="20336" x="6832600" y="3352800"/>
          <p14:tracePt t="20349" x="6832600" y="3359150"/>
          <p14:tracePt t="20368" x="6832600" y="3371850"/>
          <p14:tracePt t="20379" x="6832600" y="3378200"/>
          <p14:tracePt t="20386" x="6838950" y="3378200"/>
          <p14:tracePt t="20395" x="6838950" y="3384550"/>
          <p14:tracePt t="20419" x="6870700" y="3384550"/>
          <p14:tracePt t="20427" x="6921500" y="3378200"/>
          <p14:tracePt t="20443" x="6946900" y="3359150"/>
          <p14:tracePt t="20468" x="6965950" y="3340100"/>
          <p14:tracePt t="20471" x="6965950" y="3333750"/>
          <p14:tracePt t="20471" x="6972300" y="3327400"/>
          <p14:tracePt t="20484" x="6972300" y="3321050"/>
          <p14:tracePt t="20499" x="6972300" y="3314700"/>
          <p14:tracePt t="20574" x="6965950" y="3314700"/>
          <p14:tracePt t="20576" x="6953250" y="3327400"/>
          <p14:tracePt t="20589" x="6934200" y="3346450"/>
          <p14:tracePt t="20604" x="6908800" y="3371850"/>
          <p14:tracePt t="20607" x="6896100" y="3390900"/>
          <p14:tracePt t="20619" x="6883400" y="3409950"/>
          <p14:tracePt t="20621" x="6877050" y="3429000"/>
          <p14:tracePt t="20649" x="6870700" y="3435350"/>
          <p14:tracePt t="20652" x="6870700" y="3441700"/>
          <p14:tracePt t="20664" x="6870700" y="3448050"/>
          <p14:tracePt t="20710" x="6877050" y="3441700"/>
          <p14:tracePt t="20724" x="6883400" y="3435350"/>
          <p14:tracePt t="20727" x="6902450" y="3422650"/>
          <p14:tracePt t="20739" x="6921500" y="3409950"/>
          <p14:tracePt t="20754" x="6940550" y="3390900"/>
          <p14:tracePt t="20757" x="6959600" y="3371850"/>
          <p14:tracePt t="20769" x="6965950" y="3365500"/>
          <p14:tracePt t="20784" x="6972300" y="3359150"/>
          <p14:tracePt t="20787" x="6978650" y="3352800"/>
          <p14:tracePt t="20804" x="6985000" y="3346450"/>
          <p14:tracePt t="20814" x="6985000" y="3340100"/>
          <p14:tracePt t="20817" x="6985000" y="3333750"/>
          <p14:tracePt t="20890" x="6978650" y="3333750"/>
          <p14:tracePt t="20908" x="6965950" y="3352800"/>
          <p14:tracePt t="20920" x="6965950" y="3371850"/>
          <p14:tracePt t="20920" x="6965950" y="3378200"/>
          <p14:tracePt t="20949" x="6965950" y="3390900"/>
          <p14:tracePt t="20951" x="6965950" y="3397250"/>
          <p14:tracePt t="20952" x="6965950" y="3403600"/>
          <p14:tracePt t="20979" x="6972300" y="3403600"/>
          <p14:tracePt t="21009" x="6978650" y="3403600"/>
          <p14:tracePt t="21024" x="6985000" y="3403600"/>
          <p14:tracePt t="21026" x="6997700" y="3397250"/>
          <p14:tracePt t="21039" x="7004050" y="3390900"/>
          <p14:tracePt t="21047" x="7010400" y="3384550"/>
          <p14:tracePt t="21054" x="7016750" y="3384550"/>
          <p14:tracePt t="21056" x="7023100" y="3378200"/>
          <p14:tracePt t="21069" x="7029450" y="3371850"/>
          <p14:tracePt t="21071" x="7035800" y="3359150"/>
          <p14:tracePt t="21085" x="7048500" y="3340100"/>
          <p14:tracePt t="21099" x="7048500" y="3333750"/>
          <p14:tracePt t="21101" x="7054850" y="3321050"/>
          <p14:tracePt t="21114" x="7054850" y="3308350"/>
          <p14:tracePt t="21129" x="7054850" y="3295650"/>
          <p14:tracePt t="21131" x="7054850" y="3282950"/>
          <p14:tracePt t="21144" x="7048500" y="3270250"/>
          <p14:tracePt t="21159" x="7042150" y="3263900"/>
          <p14:tracePt t="21174" x="7035800" y="3257550"/>
          <p14:tracePt t="21177" x="7023100" y="3257550"/>
          <p14:tracePt t="21189" x="7016750" y="3251200"/>
          <p14:tracePt t="21192" x="7004050" y="3251200"/>
          <p14:tracePt t="21204" x="6991350" y="3251200"/>
          <p14:tracePt t="21206" x="6972300" y="3263900"/>
          <p14:tracePt t="21219" x="6946900" y="3276600"/>
          <p14:tracePt t="21221" x="6927850" y="3302000"/>
          <p14:tracePt t="21235" x="6902450" y="3359150"/>
          <p14:tracePt t="21249" x="6902450" y="3390900"/>
          <p14:tracePt t="21251" x="6902450" y="3416300"/>
          <p14:tracePt t="21264" x="6902450" y="3429000"/>
          <p14:tracePt t="21268" x="6902450" y="3441700"/>
          <p14:tracePt t="21279" x="6902450" y="3454400"/>
          <p14:tracePt t="21294" x="6908800" y="3460750"/>
          <p14:tracePt t="21354" x="6915150" y="3467100"/>
          <p14:tracePt t="21369" x="6921500" y="3467100"/>
          <p14:tracePt t="21371" x="6927850" y="3467100"/>
          <p14:tracePt t="21384" x="6934200" y="3467100"/>
          <p14:tracePt t="21399" x="6940550" y="3467100"/>
          <p14:tracePt t="21401" x="6946900" y="3467100"/>
          <p14:tracePt t="21444" x="6953250" y="3460750"/>
          <p14:tracePt t="21447" x="6959600" y="3460750"/>
          <p14:tracePt t="21459" x="6959600" y="3454400"/>
          <p14:tracePt t="21474" x="6959600" y="3448050"/>
          <p14:tracePt t="21477" x="6959600" y="3441700"/>
          <p14:tracePt t="21504" x="6959600" y="3435350"/>
          <p14:tracePt t="21506" x="6959600" y="3429000"/>
          <p14:tracePt t="21507" x="6959600" y="3416300"/>
          <p14:tracePt t="21520" x="6959600" y="3409950"/>
          <p14:tracePt t="21534" x="6953250" y="3403600"/>
          <p14:tracePt t="21536" x="6946900" y="3397250"/>
          <p14:tracePt t="21549" x="6940550" y="3390900"/>
          <p14:tracePt t="21552" x="6927850" y="3384550"/>
          <p14:tracePt t="21564" x="6921500" y="3378200"/>
          <p14:tracePt t="21568" x="6908800" y="3378200"/>
          <p14:tracePt t="21579" x="6902450" y="3378200"/>
          <p14:tracePt t="21585" x="6896100" y="3378200"/>
          <p14:tracePt t="21594" x="6877050" y="3378200"/>
          <p14:tracePt t="21602" x="6864350" y="3390900"/>
          <p14:tracePt t="21609" x="6851650" y="3397250"/>
          <p14:tracePt t="21618" x="6845300" y="3409950"/>
          <p14:tracePt t="21626" x="6838950" y="3448050"/>
          <p14:tracePt t="21639" x="6838950" y="3460750"/>
          <p14:tracePt t="21642" x="6851650" y="3473450"/>
          <p14:tracePt t="21654" x="6864350" y="3492500"/>
          <p14:tracePt t="21656" x="6883400" y="3505200"/>
          <p14:tracePt t="21670" x="6902450" y="3511550"/>
          <p14:tracePt t="21699" x="6934200" y="3524250"/>
          <p14:tracePt t="21702" x="6953250" y="3524250"/>
          <p14:tracePt t="21702" x="6978650" y="3530600"/>
          <p14:tracePt t="21714" x="6997700" y="3530600"/>
          <p14:tracePt t="21729" x="7004050" y="3530600"/>
          <p14:tracePt t="21731" x="7016750" y="3524250"/>
          <p14:tracePt t="21744" x="7029450" y="3524250"/>
          <p14:tracePt t="21749" x="7029450" y="3517900"/>
          <p14:tracePt t="21759" x="7042150" y="3511550"/>
          <p14:tracePt t="21769" x="7054850" y="3498850"/>
          <p14:tracePt t="21775" x="7067550" y="3473450"/>
          <p14:tracePt t="21789" x="7067550" y="3454400"/>
          <p14:tracePt t="21791" x="7073900" y="3441700"/>
          <p14:tracePt t="21804" x="7080250" y="3429000"/>
          <p14:tracePt t="21806" x="7080250" y="3409950"/>
          <p14:tracePt t="21820" x="7086600" y="3403600"/>
          <p14:tracePt t="21820" x="7086600" y="3397250"/>
          <p14:tracePt t="21834" x="7086600" y="3390900"/>
          <p14:tracePt t="21836" x="7092950" y="3384550"/>
          <p14:tracePt t="21849" x="7092950" y="3378200"/>
          <p14:tracePt t="21864" x="7092950" y="3371850"/>
          <p14:tracePt t="21909" x="7086600" y="3371850"/>
          <p14:tracePt t="21939" x="7073900" y="3371850"/>
          <p14:tracePt t="21941" x="7061200" y="3378200"/>
          <p14:tracePt t="21954" x="7042150" y="3384550"/>
          <p14:tracePt t="21957" x="7023100" y="3390900"/>
          <p14:tracePt t="21969" x="7004050" y="3403600"/>
          <p14:tracePt t="21971" x="6985000" y="3409950"/>
          <p14:tracePt t="21984" x="6965950" y="3422650"/>
          <p14:tracePt t="21986" x="6946900" y="3429000"/>
          <p14:tracePt t="21999" x="6927850" y="3441700"/>
          <p14:tracePt t="22002" x="6915150" y="3448050"/>
          <p14:tracePt t="22014" x="6908800" y="3460750"/>
          <p14:tracePt t="22018" x="6908800" y="3467100"/>
          <p14:tracePt t="22029" x="6902450" y="3473450"/>
          <p14:tracePt t="22044" x="6902450" y="3479800"/>
          <p14:tracePt t="22059" x="6915150" y="3492500"/>
          <p14:tracePt t="22074" x="6940550" y="3498850"/>
          <p14:tracePt t="22077" x="6965950" y="3511550"/>
          <p14:tracePt t="22089" x="7004050" y="3517900"/>
          <p14:tracePt t="22104" x="7048500" y="3524250"/>
          <p14:tracePt t="22107" x="7092950" y="3530600"/>
          <p14:tracePt t="22119" x="7131050" y="3530600"/>
          <p14:tracePt t="22120" x="7156450" y="3530600"/>
          <p14:tracePt t="22134" x="7181850" y="3530600"/>
          <p14:tracePt t="22136" x="7188200" y="3530600"/>
          <p14:tracePt t="22149" x="7194550" y="3524250"/>
          <p14:tracePt t="22164" x="7200900" y="3517900"/>
          <p14:tracePt t="22179" x="7200900" y="3511550"/>
          <p14:tracePt t="22182" x="7200900" y="3505200"/>
          <p14:tracePt t="22194" x="7200900" y="3498850"/>
          <p14:tracePt t="22196" x="7200900" y="3492500"/>
          <p14:tracePt t="22209" x="7194550" y="3492500"/>
          <p14:tracePt t="22211" x="7194550" y="3486150"/>
          <p14:tracePt t="22225" x="7188200" y="3486150"/>
          <p14:tracePt t="22239" x="7181850" y="3479800"/>
          <p14:tracePt t="22254" x="7169150" y="3479800"/>
          <p14:tracePt t="22257" x="7162800" y="3479800"/>
          <p14:tracePt t="52030" x="7156450" y="3473450"/>
          <p14:tracePt t="52039" x="7131050" y="3460750"/>
          <p14:tracePt t="52039" x="7073900" y="3448050"/>
          <p14:tracePt t="52044" x="6991350" y="3409950"/>
          <p14:tracePt t="52049" x="6902450" y="3378200"/>
          <p14:tracePt t="52062" x="6794500" y="3340100"/>
          <p14:tracePt t="52089" x="6692900" y="3302000"/>
          <p14:tracePt t="52092" x="6597650" y="3276600"/>
          <p14:tracePt t="52093" x="6515100" y="3257550"/>
          <p14:tracePt t="52105" x="6445250" y="3244850"/>
          <p14:tracePt t="52120" x="6375400" y="3232150"/>
          <p14:tracePt t="52120" x="6311900" y="3219450"/>
          <p14:tracePt t="52134" x="6267450" y="3219450"/>
          <p14:tracePt t="52136" x="6223000" y="3219450"/>
          <p14:tracePt t="52149" x="6184900" y="3219450"/>
          <p14:tracePt t="52152" x="6159500" y="3219450"/>
          <p14:tracePt t="52165" x="6153150" y="3219450"/>
          <p14:tracePt t="52169" x="6146800" y="3219450"/>
          <p14:tracePt t="52254" x="6153150" y="3219450"/>
          <p14:tracePt t="52257" x="6165850" y="3219450"/>
          <p14:tracePt t="52269" x="6197600" y="3219450"/>
          <p14:tracePt t="52274" x="6235700" y="3219450"/>
          <p14:tracePt t="52285" x="6286500" y="3225800"/>
          <p14:tracePt t="52299" x="6337300" y="3238500"/>
          <p14:tracePt t="52302" x="6413500" y="3257550"/>
          <p14:tracePt t="52315" x="6502400" y="3270250"/>
          <p14:tracePt t="52317" x="6616700" y="3302000"/>
          <p14:tracePt t="52329" x="6781800" y="3333750"/>
          <p14:tracePt t="52332" x="6953250" y="3371850"/>
          <p14:tracePt t="52344" x="7137400" y="3409950"/>
          <p14:tracePt t="52347" x="7302500" y="3448050"/>
          <p14:tracePt t="52360" x="7442200" y="3473450"/>
          <p14:tracePt t="52361" x="7550150" y="3498850"/>
          <p14:tracePt t="52374" x="7645400" y="3511550"/>
          <p14:tracePt t="52377" x="7734300" y="3524250"/>
          <p14:tracePt t="52389" x="7797800" y="3530600"/>
          <p14:tracePt t="52394" x="7861300" y="3536950"/>
          <p14:tracePt t="52404" x="7899400" y="3536950"/>
          <p14:tracePt t="52410" x="7924800" y="3536950"/>
          <p14:tracePt t="52419" x="7943850" y="3530600"/>
          <p14:tracePt t="52427" x="7962900" y="3524250"/>
          <p14:tracePt t="52436" x="7975600" y="3517900"/>
          <p14:tracePt t="52464" x="7994650" y="3498850"/>
          <p14:tracePt t="52467" x="8001000" y="3486150"/>
          <p14:tracePt t="52468" x="8026400" y="3473450"/>
          <p14:tracePt t="52480" x="8039100" y="3454400"/>
          <p14:tracePt t="52494" x="8064500" y="3441700"/>
          <p14:tracePt t="52497" x="8089900" y="3429000"/>
          <p14:tracePt t="52510" x="8108950" y="3416300"/>
          <p14:tracePt t="52510" x="8134350" y="3397250"/>
          <p14:tracePt t="52524" x="8153400" y="3384550"/>
          <p14:tracePt t="52527" x="8166100" y="3371850"/>
          <p14:tracePt t="52539" x="8185150" y="3365500"/>
          <p14:tracePt t="52544" x="8210550" y="3359150"/>
          <p14:tracePt t="52555" x="8235950" y="3346450"/>
          <p14:tracePt t="52560" x="8267700" y="3333750"/>
          <p14:tracePt t="52569" x="8299450" y="3321050"/>
          <p14:tracePt t="52577" x="8337550" y="3308350"/>
          <p14:tracePt t="52585" x="8382000" y="3295650"/>
          <p14:tracePt t="52585" x="8413750" y="3282950"/>
          <p14:tracePt t="52599" x="8470900" y="3257550"/>
          <p14:tracePt t="52614" x="8509000" y="3244850"/>
          <p14:tracePt t="52617" x="8547100" y="3238500"/>
          <p14:tracePt t="52618" x="8572500" y="3225800"/>
          <p14:tracePt t="52644" x="8578850" y="3219450"/>
          <p14:tracePt t="52660" x="8585200" y="3219450"/>
          <p14:tracePt t="52734" x="8585200" y="3225800"/>
          <p14:tracePt t="52736" x="8597900" y="3251200"/>
          <p14:tracePt t="52749" x="8636000" y="3295650"/>
          <p14:tracePt t="52752" x="8674100" y="3346450"/>
          <p14:tracePt t="52764" x="8712200" y="3390900"/>
          <p14:tracePt t="52767" x="8769350" y="3435350"/>
          <p14:tracePt t="52779" x="8839200" y="3479800"/>
          <p14:tracePt t="52782" x="8921750" y="3530600"/>
          <p14:tracePt t="52795" x="9010650" y="3568700"/>
          <p14:tracePt t="52797" x="9105900" y="3606800"/>
          <p14:tracePt t="52810" x="9201150" y="3644900"/>
          <p14:tracePt t="52839" x="9296400" y="3676650"/>
          <p14:tracePt t="52842" x="9391650" y="3708400"/>
          <p14:tracePt t="52843" x="9461500" y="3733800"/>
          <p14:tracePt t="52855" x="9505950" y="3759200"/>
          <p14:tracePt t="52869" x="9537700" y="3765550"/>
          <p14:tracePt t="52872" x="9550400" y="3771900"/>
          <p14:tracePt t="52884" x="9556750" y="3771900"/>
          <p14:tracePt t="52915" x="9563100" y="3771900"/>
          <p14:tracePt t="52930" x="9575800" y="3771900"/>
          <p14:tracePt t="52932" x="9594850" y="3765550"/>
          <p14:tracePt t="52944" x="9626600" y="3765550"/>
          <p14:tracePt t="52950" x="9645650" y="3759200"/>
          <p14:tracePt t="52960" x="9664700" y="3759200"/>
          <p14:tracePt t="52962" x="9677400" y="3752850"/>
          <p14:tracePt t="52974" x="9696450" y="3752850"/>
          <p14:tracePt t="52977" x="9702800" y="3746500"/>
          <p14:tracePt t="52989" x="9721850" y="3740150"/>
          <p14:tracePt t="52993" x="9734550" y="3740150"/>
          <p14:tracePt t="53005" x="9747250" y="3740150"/>
          <p14:tracePt t="53019" x="9766300" y="3740150"/>
          <p14:tracePt t="53022" x="9785350" y="3740150"/>
          <p14:tracePt t="53034" x="9804400" y="3740150"/>
          <p14:tracePt t="53049" x="9817100" y="3740150"/>
          <p14:tracePt t="53052" x="9836150" y="3740150"/>
          <p14:tracePt t="53396" x="9829800" y="3733800"/>
          <p14:tracePt t="53410" x="9823450" y="3727450"/>
          <p14:tracePt t="53424" x="9810750" y="3721100"/>
          <p14:tracePt t="53428" x="9791700" y="3708400"/>
          <p14:tracePt t="53439" x="9779000" y="3708400"/>
          <p14:tracePt t="53443" x="9759950" y="3695700"/>
          <p14:tracePt t="53454" x="9747250" y="3689350"/>
          <p14:tracePt t="53460" x="9740900" y="3683000"/>
          <p14:tracePt t="53469" x="9728200" y="3683000"/>
          <p14:tracePt t="53477" x="9721850" y="3683000"/>
          <p14:tracePt t="53485" x="9721850" y="3676650"/>
          <p14:tracePt t="53493" x="9715500" y="3676650"/>
          <p14:tracePt t="53529" x="9709150" y="3676650"/>
          <p14:tracePt t="53544" x="9702800" y="3676650"/>
          <p14:tracePt t="53547" x="9702800" y="3670300"/>
          <p14:tracePt t="53560" x="9696450" y="3670300"/>
          <p14:tracePt t="53575" x="9671050" y="3651250"/>
          <p14:tracePt t="53577" x="9639300" y="3638550"/>
          <p14:tracePt t="53590" x="9601200" y="3619500"/>
          <p14:tracePt t="53604" x="9582150" y="3606800"/>
          <p14:tracePt t="53607" x="9569450" y="3600450"/>
          <p14:tracePt t="53619" x="9563100" y="3594100"/>
          <p14:tracePt t="53622" x="9550400" y="3587750"/>
          <p14:tracePt t="53634" x="9544050" y="3581400"/>
          <p14:tracePt t="53637" x="9537700" y="3581400"/>
          <p14:tracePt t="53650" x="9537700" y="3575050"/>
          <p14:tracePt t="53664" x="9531350" y="3575050"/>
          <p14:tracePt t="53667" x="9531350" y="3568700"/>
          <p14:tracePt t="53680" x="9525000" y="3568700"/>
          <p14:tracePt t="53709" x="9518650" y="3568700"/>
          <p14:tracePt t="53769" x="9512300" y="3568700"/>
          <p14:tracePt t="53799" x="9505950" y="3568700"/>
          <p14:tracePt t="53802" x="9505950" y="3575050"/>
          <p14:tracePt t="53815" x="9499600" y="3575050"/>
          <p14:tracePt t="53830" x="9493250" y="3581400"/>
          <p14:tracePt t="53845" x="9486900" y="3587750"/>
          <p14:tracePt t="53860" x="9480550" y="3594100"/>
          <p14:tracePt t="53862" x="9474200" y="3606800"/>
          <p14:tracePt t="53874" x="9467850" y="3619500"/>
          <p14:tracePt t="53877" x="9461500" y="3625850"/>
          <p14:tracePt t="53889" x="9448800" y="3644900"/>
          <p14:tracePt t="53893" x="9436100" y="3657600"/>
          <p14:tracePt t="53904" x="9423400" y="3670300"/>
          <p14:tracePt t="53910" x="9417050" y="3683000"/>
          <p14:tracePt t="53919" x="9410700" y="3689350"/>
          <p14:tracePt t="53927" x="9404350" y="3702050"/>
          <p14:tracePt t="53949" x="9404350" y="3708400"/>
          <p14:tracePt t="53952" x="9398000" y="3714750"/>
          <p14:tracePt t="53980" x="9398000" y="3721100"/>
          <p14:tracePt t="54010" x="9398000" y="3727450"/>
          <p14:tracePt t="54024" x="9398000" y="3733800"/>
          <p14:tracePt t="54027" x="9398000" y="3740150"/>
          <p14:tracePt t="54054" x="9398000" y="3746500"/>
          <p14:tracePt t="54057" x="9404350" y="3765550"/>
          <p14:tracePt t="54069" x="9410700" y="3778250"/>
          <p14:tracePt t="54072" x="9423400" y="3790950"/>
          <p14:tracePt t="54085" x="9436100" y="3803650"/>
          <p14:tracePt t="54088" x="9442450" y="3803650"/>
          <p14:tracePt t="54100" x="9442450" y="3810000"/>
          <p14:tracePt t="54145" x="9448800" y="3810000"/>
          <p14:tracePt t="54160" x="9461500" y="3810000"/>
          <p14:tracePt t="54162" x="9474200" y="3810000"/>
          <p14:tracePt t="54175" x="9493250" y="3810000"/>
          <p14:tracePt t="54177" x="9512300" y="3810000"/>
          <p14:tracePt t="54189" x="9531350" y="3816350"/>
          <p14:tracePt t="54193" x="9544050" y="3816350"/>
          <p14:tracePt t="54205" x="9556750" y="3816350"/>
          <p14:tracePt t="54294" x="9563100" y="3816350"/>
          <p14:tracePt t="54324" x="9569450" y="3816350"/>
          <p14:tracePt t="54354" x="9575800" y="3810000"/>
          <p14:tracePt t="54369" x="9575800" y="3803650"/>
          <p14:tracePt t="54372" x="9582150" y="3803650"/>
          <p14:tracePt t="54384" x="9588500" y="3790950"/>
          <p14:tracePt t="54387" x="9588500" y="3784600"/>
          <p14:tracePt t="54399" x="9601200" y="3771900"/>
          <p14:tracePt t="54402" x="9607550" y="3765550"/>
          <p14:tracePt t="54414" x="9620250" y="3752850"/>
          <p14:tracePt t="54422" x="9626600" y="3740150"/>
          <p14:tracePt t="54430" x="9632950" y="3740150"/>
          <p14:tracePt t="54685" x="9620250" y="3733800"/>
          <p14:tracePt t="54700" x="9594850" y="3727450"/>
          <p14:tracePt t="54703" x="9556750" y="3721100"/>
          <p14:tracePt t="54716" x="9512300" y="3714750"/>
          <p14:tracePt t="54730" x="9467850" y="3702050"/>
          <p14:tracePt t="54732" x="9429750" y="3689350"/>
          <p14:tracePt t="54745" x="9391650" y="3676650"/>
          <p14:tracePt t="54747" x="9353550" y="3663950"/>
          <p14:tracePt t="54760" x="9321800" y="3651250"/>
          <p14:tracePt t="54761" x="9296400" y="3638550"/>
          <p14:tracePt t="54775" x="9271000" y="3632200"/>
          <p14:tracePt t="54777" x="9264650" y="3625850"/>
          <p14:tracePt t="54790" x="9251950" y="3619500"/>
          <p14:tracePt t="54805" x="9245600" y="3619500"/>
          <p14:tracePt t="55194" x="9245600" y="3613150"/>
          <p14:tracePt t="73706" x="9220200" y="3613150"/>
          <p14:tracePt t="73721" x="9074150" y="3581400"/>
          <p14:tracePt t="73735" x="8934450" y="3549650"/>
          <p14:tracePt t="73737" x="8794750" y="3517900"/>
          <p14:tracePt t="73750" x="8629650" y="3486150"/>
          <p14:tracePt t="73754" x="8477250" y="3454400"/>
          <p14:tracePt t="73766" x="8324850" y="3422650"/>
          <p14:tracePt t="73771" x="8153400" y="3384550"/>
          <p14:tracePt t="73780" x="7975600" y="3333750"/>
          <p14:tracePt t="73788" x="7772400" y="3276600"/>
          <p14:tracePt t="73795" x="7569200" y="3225800"/>
          <p14:tracePt t="73804" x="7366000" y="3168650"/>
          <p14:tracePt t="73810" x="7169150" y="3124200"/>
          <p14:tracePt t="73821" x="6985000" y="3086100"/>
          <p14:tracePt t="73825" x="6832600" y="3060700"/>
          <p14:tracePt t="73837" x="6680200" y="3041650"/>
          <p14:tracePt t="73840" x="6553200" y="3022600"/>
          <p14:tracePt t="73854" x="6419850" y="3009900"/>
          <p14:tracePt t="73858" x="6197600" y="2990850"/>
          <p14:tracePt t="73872" x="6108700" y="2978150"/>
          <p14:tracePt t="73885" x="6032500" y="2965450"/>
          <p14:tracePt t="73888" x="5988050" y="2959100"/>
          <p14:tracePt t="73901" x="5956300" y="2959100"/>
          <p14:tracePt t="73915" x="5924550" y="2952750"/>
          <p14:tracePt t="73918" x="5905500" y="2952750"/>
          <p14:tracePt t="73930" x="5886450" y="2952750"/>
          <p14:tracePt t="73934" x="5867400" y="2952750"/>
          <p14:tracePt t="73945" x="5842000" y="2952750"/>
          <p14:tracePt t="73951" x="5816600" y="2946400"/>
          <p14:tracePt t="73961" x="5791200" y="2946400"/>
          <p14:tracePt t="73967" x="5759450" y="2940050"/>
          <p14:tracePt t="73975" x="5721350" y="2933700"/>
          <p14:tracePt t="73984" x="5676900" y="2933700"/>
          <p14:tracePt t="73990" x="5626100" y="2927350"/>
          <p14:tracePt t="74001" x="5575300" y="2921000"/>
          <p14:tracePt t="74005" x="5524500" y="2914650"/>
          <p14:tracePt t="74018" x="5473700" y="2914650"/>
          <p14:tracePt t="74022" x="5378450" y="2901950"/>
          <p14:tracePt t="74036" x="5334000" y="2901950"/>
          <p14:tracePt t="74036" x="5289550" y="2901950"/>
          <p14:tracePt t="74051" x="5251450" y="2901950"/>
          <p14:tracePt t="74051" x="5213350" y="2901950"/>
          <p14:tracePt t="74065" x="5181600" y="2901950"/>
          <p14:tracePt t="74080" x="5149850" y="2901950"/>
          <p14:tracePt t="74082" x="5118100" y="2895600"/>
          <p14:tracePt t="74095" x="5092700" y="2895600"/>
          <p14:tracePt t="74110" x="5080000" y="2895600"/>
          <p14:tracePt t="74112" x="5067300" y="2895600"/>
          <p14:tracePt t="74125" x="5060950" y="2889250"/>
          <p14:tracePt t="74171" x="5054600" y="2882900"/>
          <p14:tracePt t="74185" x="5035550" y="2863850"/>
          <p14:tracePt t="74188" x="5010150" y="2832100"/>
          <p14:tracePt t="74200" x="4972050" y="2781300"/>
          <p14:tracePt t="74205" x="4946650" y="2730500"/>
          <p14:tracePt t="74215" x="4921250" y="2692400"/>
          <p14:tracePt t="74230" x="4914900" y="26797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Pixel Height and Pixel Width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Minimal Pixel Width is 500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Height &lt;= Width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Usual Pixel Resolution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1280 x 1024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1920 x 1080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2560 x 1440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rrow&#10;&#10;Description automatically generated">
            <a:extLst>
              <a:ext uri="{FF2B5EF4-FFF2-40B4-BE49-F238E27FC236}">
                <a16:creationId xmlns:a16="http://schemas.microsoft.com/office/drawing/2014/main" id="{41211222-D256-E641-8B32-2D6880C91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1" y="1290167"/>
            <a:ext cx="6652339" cy="427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5F8E63-B296-5248-BEDC-384E99C7E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84"/>
    </mc:Choice>
    <mc:Fallback>
      <p:transition spd="slow" advTm="2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Primary Camera vs Front Camera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Primary Camera &gt;= Front Camera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Confirms hypothesis Primary Camera &gt; Front Camera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5D205CC0-2271-0C4F-83C2-19D91EF3B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46" y="1546167"/>
            <a:ext cx="6137644" cy="410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B59279-BCF0-CE49-A020-5D4EA933D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9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4"/>
    </mc:Choice>
    <mc:Fallback>
      <p:transition spd="slow" advTm="2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vs Battery Power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Important, regardless of location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Dual Sim Cards less  Prevalent in Higher Priced Devices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Smart Phones Store Data without Sims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Higher Prices = More Battery Power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Lower Prices = Less Battery Power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F648A2C3-7E24-8B43-B7A1-0FCE99E486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76" y="1249333"/>
            <a:ext cx="6187440" cy="435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94DD0C-290F-C44C-8EAD-1FAFD9225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8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07"/>
    </mc:Choice>
    <mc:Fallback>
      <p:transition spd="slow" advTm="62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928</Words>
  <Application>Microsoft Macintosh PowerPoint</Application>
  <PresentationFormat>Widescreen</PresentationFormat>
  <Paragraphs>186</Paragraphs>
  <Slides>20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gd</vt:lpstr>
      <vt:lpstr>Why Study Cell Phone Features?</vt:lpstr>
      <vt:lpstr>Related Work</vt:lpstr>
      <vt:lpstr>Proposed Work: Tools and Data Attribute</vt:lpstr>
      <vt:lpstr>Data Understanding</vt:lpstr>
      <vt:lpstr>Continuous Correlation</vt:lpstr>
      <vt:lpstr>Pixel Height and Pixel Width</vt:lpstr>
      <vt:lpstr>Primary Camera vs Front Camera</vt:lpstr>
      <vt:lpstr>Price Range vs Battery Power</vt:lpstr>
      <vt:lpstr>Price Range and Clock Speed</vt:lpstr>
      <vt:lpstr>Price Range vs RAM and Core #</vt:lpstr>
      <vt:lpstr>Price Range and Touch Screen Capability</vt:lpstr>
      <vt:lpstr>Model Training and Candidates</vt:lpstr>
      <vt:lpstr>Feature Importance</vt:lpstr>
      <vt:lpstr>Validation Set Test</vt:lpstr>
      <vt:lpstr>Final Model</vt:lpstr>
      <vt:lpstr>Evaluation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Music Popularity Trends</dc:title>
  <dc:creator>Donavin ODay</dc:creator>
  <cp:lastModifiedBy>Donavin ODay</cp:lastModifiedBy>
  <cp:revision>15</cp:revision>
  <dcterms:created xsi:type="dcterms:W3CDTF">2022-01-23T20:23:52Z</dcterms:created>
  <dcterms:modified xsi:type="dcterms:W3CDTF">2022-02-22T20:10:34Z</dcterms:modified>
</cp:coreProperties>
</file>